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31.xml" ContentType="application/vnd.openxmlformats-officedocument.presentationml.slide+xml"/>
  <Override PartName="/ppt/slides/slide60.xml" ContentType="application/vnd.openxmlformats-officedocument.presentationml.slide+xml"/>
  <Override PartName="/ppt/slides/slide44.xml" ContentType="application/vnd.openxmlformats-officedocument.presentationml.slide+xml"/>
  <Override PartName="/ppt/slides/slide50.xml" ContentType="application/vnd.openxmlformats-officedocument.presentationml.slide+xml"/>
  <Override PartName="/ppt/slides/slide59.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51.xml" ContentType="application/vnd.openxmlformats-officedocument.presentationml.slide+xml"/>
  <Override PartName="/ppt/slides/slide53.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2.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notesSlides/notesSlide7.xml" ContentType="application/vnd.openxmlformats-officedocument.presentationml.notesSlide+xml"/>
  <Override PartName="/ppt/notesSlides/notesSlide5.xml" ContentType="application/vnd.openxmlformats-officedocument.presentationml.notesSlide+xml"/>
  <Override PartName="/ppt/notesSlides/notesSlide8.xml" ContentType="application/vnd.openxmlformats-officedocument.presentationml.notesSlide+xml"/>
  <Override PartName="/ppt/slideMasters/slideMaster1.xml" ContentType="application/vnd.openxmlformats-officedocument.presentationml.slideMaster+xml"/>
  <Override PartName="/ppt/notesSlides/notesSlide6.xml" ContentType="application/vnd.openxmlformats-officedocument.presentationml.notesSlide+xml"/>
  <Override PartName="/ppt/notesSlides/notesSlide4.xml" ContentType="application/vnd.openxmlformats-officedocument.presentationml.notesSl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ink/ink9.xml" ContentType="application/inkml+xml"/>
  <Override PartName="/ppt/ink/ink10.xml" ContentType="application/inkml+xml"/>
  <Override PartName="/ppt/ink/ink8.xml" ContentType="application/inkml+xml"/>
  <Override PartName="/ppt/ink/ink7.xml" ContentType="application/inkml+xml"/>
  <Override PartName="/ppt/ink/ink11.xml" ContentType="application/inkml+xml"/>
  <Override PartName="/ppt/ink/ink12.xml" ContentType="application/inkml+xml"/>
  <Override PartName="/ppt/ink/ink6.xml" ContentType="application/inkml+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5.xml" ContentType="application/inkml+xml"/>
  <Override PartName="/ppt/ink/ink4.xml" ContentType="application/inkml+xml"/>
  <Override PartName="/ppt/ink/ink3.xml" ContentType="application/inkml+xml"/>
  <Override PartName="/ppt/theme/theme1.xml" ContentType="application/vnd.openxmlformats-officedocument.theme+xml"/>
  <Override PartName="/ppt/ink/ink13.xml" ContentType="application/inkml+xml"/>
  <Override PartName="/ppt/ink/ink14.xml" ContentType="application/inkml+xml"/>
  <Override PartName="/ppt/ink/ink18.xml" ContentType="application/inkml+xml"/>
  <Override PartName="/ppt/ink/ink25.xml" ContentType="application/inkml+xml"/>
  <Override PartName="/ppt/ink/ink17.xml" ContentType="application/inkml+xml"/>
  <Override PartName="/ppt/ink/ink16.xml" ContentType="application/inkml+xml"/>
  <Override PartName="/ppt/ink/ink15.xml" ContentType="application/inkml+xml"/>
  <Override PartName="/ppt/ink/ink19.xml" ContentType="application/inkml+xml"/>
  <Override PartName="/ppt/ink/ink20.xml" ContentType="application/inkml+xml"/>
  <Override PartName="/ppt/ink/ink23.xml" ContentType="application/inkml+xml"/>
  <Override PartName="/ppt/ink/ink24.xml" ContentType="application/inkml+xml"/>
  <Override PartName="/ppt/ink/ink22.xml" ContentType="application/inkml+xml"/>
  <Override PartName="/ppt/ink/ink21.xml" ContentType="application/inkml+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78"/>
  </p:notesMasterIdLst>
  <p:handoutMasterIdLst>
    <p:handoutMasterId r:id="rId79"/>
  </p:handoutMasterIdLst>
  <p:sldIdLst>
    <p:sldId id="470" r:id="rId2"/>
    <p:sldId id="398" r:id="rId3"/>
    <p:sldId id="1552" r:id="rId4"/>
    <p:sldId id="438" r:id="rId5"/>
    <p:sldId id="471" r:id="rId6"/>
    <p:sldId id="472" r:id="rId7"/>
    <p:sldId id="473" r:id="rId8"/>
    <p:sldId id="474" r:id="rId9"/>
    <p:sldId id="475" r:id="rId10"/>
    <p:sldId id="1572" r:id="rId11"/>
    <p:sldId id="1573" r:id="rId12"/>
    <p:sldId id="1574" r:id="rId13"/>
    <p:sldId id="1575" r:id="rId14"/>
    <p:sldId id="1559" r:id="rId15"/>
    <p:sldId id="1560" r:id="rId16"/>
    <p:sldId id="1561" r:id="rId17"/>
    <p:sldId id="1562" r:id="rId18"/>
    <p:sldId id="1563" r:id="rId19"/>
    <p:sldId id="1564" r:id="rId20"/>
    <p:sldId id="1565" r:id="rId21"/>
    <p:sldId id="1566" r:id="rId22"/>
    <p:sldId id="1452" r:id="rId23"/>
    <p:sldId id="1554" r:id="rId24"/>
    <p:sldId id="316" r:id="rId25"/>
    <p:sldId id="336" r:id="rId26"/>
    <p:sldId id="1458" r:id="rId27"/>
    <p:sldId id="344" r:id="rId28"/>
    <p:sldId id="342" r:id="rId29"/>
    <p:sldId id="343" r:id="rId30"/>
    <p:sldId id="318" r:id="rId31"/>
    <p:sldId id="345" r:id="rId32"/>
    <p:sldId id="320" r:id="rId33"/>
    <p:sldId id="1459" r:id="rId34"/>
    <p:sldId id="404" r:id="rId35"/>
    <p:sldId id="331" r:id="rId36"/>
    <p:sldId id="332" r:id="rId37"/>
    <p:sldId id="467" r:id="rId38"/>
    <p:sldId id="442" r:id="rId39"/>
    <p:sldId id="443" r:id="rId40"/>
    <p:sldId id="444" r:id="rId41"/>
    <p:sldId id="445" r:id="rId42"/>
    <p:sldId id="346" r:id="rId43"/>
    <p:sldId id="348" r:id="rId44"/>
    <p:sldId id="349" r:id="rId45"/>
    <p:sldId id="350" r:id="rId46"/>
    <p:sldId id="352" r:id="rId47"/>
    <p:sldId id="351" r:id="rId48"/>
    <p:sldId id="353" r:id="rId49"/>
    <p:sldId id="1555" r:id="rId50"/>
    <p:sldId id="466" r:id="rId51"/>
    <p:sldId id="446" r:id="rId52"/>
    <p:sldId id="448" r:id="rId53"/>
    <p:sldId id="355" r:id="rId54"/>
    <p:sldId id="356" r:id="rId55"/>
    <p:sldId id="357" r:id="rId56"/>
    <p:sldId id="358" r:id="rId57"/>
    <p:sldId id="359" r:id="rId58"/>
    <p:sldId id="360" r:id="rId59"/>
    <p:sldId id="361" r:id="rId60"/>
    <p:sldId id="365" r:id="rId61"/>
    <p:sldId id="456" r:id="rId62"/>
    <p:sldId id="432" r:id="rId63"/>
    <p:sldId id="1567" r:id="rId64"/>
    <p:sldId id="1568" r:id="rId65"/>
    <p:sldId id="454" r:id="rId66"/>
    <p:sldId id="1558" r:id="rId67"/>
    <p:sldId id="1455" r:id="rId68"/>
    <p:sldId id="1553" r:id="rId69"/>
    <p:sldId id="1556" r:id="rId70"/>
    <p:sldId id="1569" r:id="rId71"/>
    <p:sldId id="1570" r:id="rId72"/>
    <p:sldId id="1460" r:id="rId73"/>
    <p:sldId id="1461" r:id="rId74"/>
    <p:sldId id="464" r:id="rId75"/>
    <p:sldId id="1551" r:id="rId76"/>
    <p:sldId id="410" r:id="rId77"/>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52" autoAdjust="0"/>
    <p:restoredTop sz="94671" autoAdjust="0"/>
  </p:normalViewPr>
  <p:slideViewPr>
    <p:cSldViewPr>
      <p:cViewPr varScale="1">
        <p:scale>
          <a:sx n="65" d="100"/>
          <a:sy n="65" d="100"/>
        </p:scale>
        <p:origin x="1326" y="78"/>
      </p:cViewPr>
      <p:guideLst>
        <p:guide orient="horz" pos="2160"/>
        <p:guide pos="2880"/>
      </p:guideLst>
    </p:cSldViewPr>
  </p:slideViewPr>
  <p:notesTextViewPr>
    <p:cViewPr>
      <p:scale>
        <a:sx n="1" d="1"/>
        <a:sy n="1" d="1"/>
      </p:scale>
      <p:origin x="0" y="0"/>
    </p:cViewPr>
  </p:notesTextViewPr>
  <p:notesViewPr>
    <p:cSldViewPr>
      <p:cViewPr varScale="1">
        <p:scale>
          <a:sx n="71" d="100"/>
          <a:sy n="71" d="100"/>
        </p:scale>
        <p:origin x="-1668" y="-90"/>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ustomXml" Target="../customXml/item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86"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D1743867-F94F-438F-AC5C-8CDA0676377E}" type="datetimeFigureOut">
              <a:rPr lang="en-US" smtClean="0"/>
              <a:t>24-Nov-24</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3B3A8241-8DB4-43EC-82F3-595B183D2281}" type="slidenum">
              <a:rPr lang="en-US" smtClean="0"/>
              <a:t>‹#›</a:t>
            </a:fld>
            <a:endParaRPr lang="en-US"/>
          </a:p>
        </p:txBody>
      </p:sp>
    </p:spTree>
    <p:extLst>
      <p:ext uri="{BB962C8B-B14F-4D97-AF65-F5344CB8AC3E}">
        <p14:creationId xmlns:p14="http://schemas.microsoft.com/office/powerpoint/2010/main" val="310699099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1-24T05:21:24.107"/>
    </inkml:context>
    <inkml:brush xml:id="br0">
      <inkml:brushProperty name="width" value="0.05292" units="cm"/>
      <inkml:brushProperty name="height" value="0.05292" units="cm"/>
      <inkml:brushProperty name="color" value="#FF0000"/>
    </inkml:brush>
  </inkml:definitions>
  <inkml:trace contextRef="#ctx0" brushRef="#br0">4169 6821 243 0,'0'0'32'15,"0"0"-12"-15,0 0-9 16,0 0 58-16,0 0 15 0,0 0-42 16,0 0 29-16,64-72-1 15,-58 66-9-15,2 1-12 16,-5 2-44-16,3 0 11 16,-5 3-12-16,4-2-1 15,0 2-4-15,5 0 5 16,0 0 1-16,-1 0 1 15,2 0-6-15,2 0 17 16,2 0-11-16,3 0 1 16,0 0 5-16,4 0-5 15,3 0-5-15,4 0 7 16,2 0-6-16,6 0 4 16,-1-1-7-16,4 1 0 0,-1 0 1 15,-3-1 0-15,1 1-1 16,3 0 3-16,-2 0 3 15,-1 0-7-15,1 0 1 16,0 0 0-16,-2 0-2 16,6 0 8-16,-2 0-6 15,3 0 0-15,5 0 1 16,-3 0-5-16,4 2 4 16,-6 3 0-16,2-2 3 15,-5-1-3-15,2-2 0 16,1 0-1-16,-1 0 6 15,0 2-10-15,1-1 2 0,-1-1 3 16,-1 3-2 0,-3 0 4-16,-2 0-2 0,-2 2 0 15,0-3 0-15,5-1 0 16,0 1 0-16,1-1 1 16,2 2-1-16,-5 1 5 15,2 0-3-15,4-4-2 16,0 3 4-16,-1 2-9 15,-3-1 1-15,-2 0 4 16,-1 3 3-16,1-1-3 16,5 3 1-16,-5-1-4 15,7-1 13-15,-1 0-19 16,0-2 9-16,5 2 0 16,-2-1-2-16,2 0 4 15,0-1-2-15,2 1 0 0,2-2 5 16,-2 1-6-16,-1-1 1 15,-3-1 0-15,-1 2 13 16,-2 0-12-16,-1 0 1 16,-2 1-2-16,-1-1 7 15,0 0-7-15,-5 1 0 16,2 1 0-16,-2 0-3 16,1-2 6-16,-4-1-3 15,-3 4 0-15,1-3 3 16,-6 2-3-16,0 0 0 15,-2-1 6-15,-2 0-14 16,3 1 14-16,-2-3-6 16,1 1 0-16,-2-1 3 0,1 0-6 15,0 1 2-15,6-3 1 16,4 3 5-16,2-1-3 16,1 0 6-16,0-1-8 15,0-1 0-15,6-1 0 16,2 2 0-16,1 0 1 15,4-3 6-15,2 2-7 16,4-2 4-16,-1 3 9 16,0-1-12-16,-1 1 10 15,1 0-11-15,-1-2 4 16,5 2 3-16,-2 2-3 0,1-2-3 16,-3 2 2-1,-2-1 0-15,1-1 1 0,-3-1-4 16,-1 1 0-16,-4 0 13 15,4 0-6-15,-1 2 0 16,-2 1-5-16,5-1 1 16,-4 1 3-16,3-1-6 15,0-3 0-15,-2 1 4 16,6-3-1-16,4 2 5 16,1-2-8-16,3 0 1 15,2 0-2-15,-1 0 1 16,0 0 0-16,-4 0 2 15,0 0-1-15,0 0-1 0,1 0 1 16,-3 0 6 0,1 0-7-16,-2 0 0 0,1 0 0 15,-1 0 0-15,2 0 3 16,3 0-2-16,1 0-1 16,1 0 1-16,0 0-2 15,-4 0 1-15,2-2 0 16,-1-3-6-16,2 0 7 15,0-1-1-15,-7 5 0 16,0-3 3-16,-4 1-3 16,-2 0 0-16,0 2 1 15,-2-2-3-15,-1 2 2 16,-3-2 0-16,1 0 0 16,0 0 3-16,-1 2-3 0,-2 0 0 15,-2 1 0-15,-3-3 3 16,1 3-3-16,-4-3 0 15,2 2-3-15,-2 1 11 16,0-2-14-16,0 2 6 16,1-3 0-16,-1 2-1 15,1 1 7-15,2-3-6 16,0 1 0-16,1-3 0 16,4 2-3-16,0-3-1 15,3 1 4-15,-1-2-4 16,-1 2 6-16,1-2-2 15,-3 1 0-15,-2 2 3 16,1-3-3-16,-2 2 3 0,-1 0-3 16,-2 0 22-16,-1 0-11 15,-2 2 8-15,-2-3-5 16,-3 1-14-16,1 2 11 16,-3-2-6-16,0 2-5 15,0 0 14-15,-1-4-7 16,-3 3 4-16,2-2 4 15,-2 1-12-15,1-1 16 16,-2-1-16-16,2 0-3 16,-3 0 10-16,1 0-8 15,1 2 4-15,-4 0-4 16,2 3 0-16,2-3-2 16,-1 4 0-16,-1-3 0 0,0 1 1 15,0 1-1-15,1-2 0 16,3 0 0-16,-1 0 4 15,-1-1-1-15,2-1-3 16,-4 2 0-16,2 0-2 16,-2-2 4-16,-2 2-2 15,-1 0 0-15,3 0 6 16,0-3-7-16,3 2 1 16,-2-4 0-16,0 3-1 15,-3 2 3-15,-2 1-2 16,-3-1 1-16,-1 2 3 15,-1 2-4-15,1-1 0 16,0-2 0-16,-1 2 1 16,3-1-1-16,-1-1 0 0,1-1-1 15,2 0 7-15,-2-2-10 16,1 3 4-16,-1-2 0 16,3-1 0-16,0 0 3 15,-1-1 1-15,2 2-4 16,-5-2 1-16,5-1-2 15,-3 0 1-15,-1 2 0 16,3-3 0-16,-2 1 1 16,1-3-1-16,4 2 0 15,-2-4 5-15,2-1-7 16,0 0 2-16,0 0 0 16,-3 2 1-16,-2-2 2 0,1 1-3 15,-4 1 0-15,-1-2 3 16,0-3-3-16,0 0 0 15,-1-2-17-15,-5-1-36 16,0-7-75-16,0-1-55 16,0-8-278-16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1-24T05:59:37.385"/>
    </inkml:context>
    <inkml:brush xml:id="br0">
      <inkml:brushProperty name="width" value="0.05292" units="cm"/>
      <inkml:brushProperty name="height" value="0.05292" units="cm"/>
      <inkml:brushProperty name="color" value="#FF0000"/>
    </inkml:brush>
  </inkml:definitions>
  <inkml:trace contextRef="#ctx0" brushRef="#br0">3261 7703 172 0,'0'0'286'0,"0"0"-263"0,0 0 5 16,0 0 7-1,0 0-9-15,0 0 73 0,0 0 1 16,-3-3-58-16,3 2 9 15,0 1-51-15,0 0 13 16,0 0-13-16,0 0 3 16,9 0-3-16,7 0 0 15,4 0 15-15,5 0-17 16,2 0 2-16,3 0 0 16,4 0-5-16,2 0 12 15,-2 0-7-15,0-4 0 16,-5-5 17-16,-4 0-26 15,-1-2 9-15,1 2 0 16,-4 1-4-16,-4 4 4 16,0-1-15-16,-3 5-42 0,1 0-79 15,-5 0-39 1,-7 6-167-16</inkml:trace>
  <inkml:trace contextRef="#ctx0" brushRef="#br0" timeOffset="2932.1807">8011 7528 536 0,'0'0'0'16,"0"0"-8"-16,0 0-18 15,0 0-9-15,0 0 35 16,0 0 32-16,0 0 14 0,-2-17 33 16,2 17-53-1,0 0-12-15,0 0 1 0,1 0-5 16,5 0-5-16,0 0 18 16,6 0-19-16,9 0 27 15,4 0-12-15,6 0-14 16,8 0 19-16,5 0-15 15,8 0-1-15,7 0-6 16,6 0 13-16,2 8-10 16,4-2-5-16,-5 2 0 15,1 1 3-15,-4-2-3 16,2 0 0-16,0-1 0 16,3-3 13-16,-7-3-3 15,-1 0-10-15,-2 0 0 0,-3 0 3 16,4-5 4-1,-1-2-7-15,-2-4 0 0,-1 1 14 16,-2-1-19-16,-4 1 9 16,-3 0-4-16,-1-1 0 15,-4 2 1-15,-2-1-1 16,-1 3 0-16,-5-3 12 16,-3 3-17-16,-4 1 5 15,-4-2-7-15,-5 6 0 16,1 0-51-16,-2 2-58 15,-2 0-205-15</inkml:trace>
  <inkml:trace contextRef="#ctx0" brushRef="#br0" timeOffset="30162.9003">11934 9411 100 0,'0'0'38'15,"0"0"-17"-15,0 0 11 16,0 0-13-16,0 0-6 15,0 0 28-15,0 0-35 16,0 0 6-16,-58-58 11 16,54 55-19-16,-2 2 12 15,0-1-16-15,0 2-7 16,-3 0-9-16,-1 0 2 0,1 3-4 16,0 3-28-16,5-1-3 15,3-2-25 1</inkml:trace>
  <inkml:trace contextRef="#ctx0" brushRef="#br0" timeOffset="30802.0379">11803 9377 210 0,'0'0'52'16,"0"0"-18"-16,0 0 60 0,0 0-81 15,0 0 39-15,0 0 49 16,-19-21-90-16,17 18 50 16,-2 1-55-16,2 0-1 15,1 2 55-15,1-2-60 16,0 2 0-16,0 0-4 16,0 0 8-16,0 0-8 15,3 9 4-15,10 2 0 16,4 3-9-16,4-3 10 15,4 0-1-15,3-3 0 16,5-3 10-16,1-1-14 16,7-2 4-16,2-2 0 15,1 0-15-15,7 0 25 16,1 0-10-16,1 0 0 0,-3 1 15 16,1 2-15-1,-4-1 0-15,-1-2 3 0,2 0-14 16,1 0 11-16,6 0 0 15,0 0-3-15,-3-5 29 16,2-2-26-16,-5 0 0 16,-1-2 0-16,3 1-11 15,2-2 11-15,2 1 0 16,0 4-3-16,1 0 20 16,-3 0-17-16,-1 0 0 15,0 3 4-15,-4 0-23 16,-1 0 22-16,-4-1-3 15,-4 2 0-15,-3-1 14 0,-5 0-14 16,-2-1 0-16,-3-2 6 16,0 3-18-16,-7-3 17 15,-4 0-5-15,-2 2 0 16,-5 0 15-16,-2 1-18 16,-3 1 3-16,-3 1 0 15,0 0-20-15,3 0 18 16,1 0-67-16,-1 7-224 15</inkml:trace>
  <inkml:trace contextRef="#ctx0" brushRef="#br0" timeOffset="39114.695">2280 6829 178 0,'0'0'291'0,"0"0"-266"15,0 0-16-15,0 0-6 16,0 0-3-16,0 0-41 15,0 0-16-15,-17-21-37 16,17 10-2-16,11-3 56 16,-5-2-26-16,1 1 66 15,-3-2-18-15,1-2-76 16</inkml:trace>
  <inkml:trace contextRef="#ctx0" brushRef="#br0" timeOffset="39450.0622">2302 6662 98 0,'0'0'113'0,"0"0"-3"15,0 0 4-15,0 0-48 16,0 0-43-16,0 0 30 15,-14-31-36-15,1 36-17 16,-8 17 8-16,-1 13 8 16,-8 10 8-16,-3 10 0 15,-3 10-13-15,-4 13 20 16,1 14-29-16,2 14 19 16,1 13-19-16,5 11 11 15,1 11 3-15,6 9-16 16,5 9 0-16,11 17-1 15,4 5 4-15,4 5-3 16,0-1 0-16,7-16 13 16,11-13-13-16,2-18 0 15,2-14 0-15,6-6-10 0,-4-12 5 16,1-6 5-16,-6-18 0 16,1-14 14-16,-5-13-23 15,0-9 9-15,-1-12 0 16,-3-6-3-16,-2-9 3 15,-1-5-6-15,-5-7-124 16,-3-7-198-16</inkml:trace>
  <inkml:trace contextRef="#ctx0" brushRef="#br0" timeOffset="42080.5197">8392 12651 388 0,'0'0'40'0,"0"0"-18"16,116-42 41-16,-53 24-22 15,9-2 15-15,6 3 1 16,6 0-57-16,7 3 36 16,-2 0-36-16,1 2 0 15,-2 0-4-15,-9 4 6 16,-10 3-2-16,-11-3 0 15,-15 5 10-15,-12 0-22 16,-11 0 12-16,-10 3-3 16,-8 0-8-16,-2 0-33 15,-21 0 9-15,-24 0-18 16,-19 10-48-16,-18 7 101 16,-16 7 0-16,-11 3 2 15,-8 6 5-15,3-3 11 16,7-1-11-16,15-7 39 0,21-7-30 15,20-9 39-15,21-1-36 16,14-5-6-16,8 1 38 16,8 1-51-16,5-2 0 15,27 0-7-15,19-8 23 16,19-15 0-16,15-5-16 16,11-5 0-16,7 2-1 15,-1 1 13-15,-2 4-12 16,-6 4 0-16,-10 5-15 15,-10 6 12-15,-14 8-114 16,-14 3-21-16,-16 0-112 16</inkml:trace>
  <inkml:trace contextRef="#ctx0" brushRef="#br0" timeOffset="49145.6232">19275 11876 59 0,'0'0'164'16,"0"0"-149"-16,0 0 43 15,0 0-26-15,0 0 3 16,0 0 29-16,0 0-62 15,0 0 6-15,0 0 4 16,0 0-2-16,0 0 3 16,0-1 4-16,0 1-13 0,0 0 24 15,0-3-22-15,0 3-5 16,0 0-1-16,0 0 14 16,0 0-8-16,0 0 2 15,0 0-1-15,0 0 33 16,0 0-30-16,0 0-10 15,0 0 14-15,0 0-4 16,0 0 2-16,0 0-12 16,0 0 2-16,0-3-8 15,0 3 6-15,8-2-8 16,3 1-9-16,4 1-101 16,1 0 33-16,0-2-195 0</inkml:trace>
  <inkml:trace contextRef="#ctx0" brushRef="#br0" timeOffset="51766.1287">2657 11864 994 0,'0'0'24'0,"-85"-4"-12"15,46-1-12-15,0-1 1 16,2 0 16-16,1-1-9 16,2 0 8-16,-5-3-16 15,3-4 24-15,-5-4-25 16,-1-6 1-16,-4-9 0 16,-2-4-5-16,-1-6 6 15,-1-9-1-15,-2 0 0 16,-4-5 18-16,2 2-22 15,-1-1 4-15,4 0 0 16,-1 2 46-16,-2-7-31 16,3-4-5-16,-1-9-10 0,-3-5 10 15,1-11-10 1,-1-4 0-16,1-1 4 0,-1-5-13 16,6-3 9-16,4-1 0 15,5 0-3-15,6 6 15 16,0-2-12-16,2 0 0 15,2-1 2-15,2-3-22 16,1-2 20-16,-1-3 0 16,2-5-10-16,-1-2 28 15,3 3-18-15,2 1 0 16,4 5 1-16,0 1 4 16,2-2-3-16,4-4-2 15,0 3 0-15,1-5 21 16,4 0-15-16,1 4-6 0,6 3 0 15,0 11-4 1,0 7 4-16,0 3 0 0,13 0 0 16,7-5 18-16,4 2-21 15,1-2 3-15,1 0 0 16,2 3-4-16,9-1 4 16,0 0 0-16,2 0-1 15,2 6 11-15,0 4-10 16,2 8 0-16,8-1 1 15,4 5-6-15,8 0 5 16,0 4 0-16,4 0-2 16,-4 0 13-16,11-4-18 15,-1 4 7-15,2-4 0 0,2 1-12 16,-2 5 15-16,-1 3-3 16,-5 3 0-16,-2 4 2 15,-4 5-2-15,0 4 0 16,-7 6 2-16,-1 7-28 15,-4 0 20-15,1 5 6 16,-4 5 0-16,6-1 2 16,-6 4-23-16,-1 3 10 15,-4 4-34-15,-4 3 35 16,-5 3-80-16,-2 3-5 16,-7 2-21-16,-8 12-156 15</inkml:trace>
  <inkml:trace contextRef="#ctx0" brushRef="#br0" timeOffset="61730.5501">12196 13634 82 0,'0'0'235'16,"0"0"-187"-16,0 0-19 15,0 0 25-15,0 0-20 16,0 0 46-16,0 0-56 16,-13-3-15-16,10 1 21 0,0 2-7 15,-4 0-16 1,3 0 10-16,-2 0-17 0,-2 0 1 15,0 0 8-15,-2 0 17 16,1 0-26-16,-1 0 1 16,-2 5 14-16,1 1-8 15,0 0-7-15,-1 2 0 16,1 0 6-16,-2 1-1 16,1 0-5-16,-1 1 0 15,0-1 16-15,1-1-17 16,-1 1 1-16,4 2 0 15,-2 0 16-15,3 1-11 16,1 2-5-16,2 2 5 16,0 4 13-16,2 2-19 15,2 2 1-15,1 2 0 16,0 4-9-16,1 4 15 16,8 2-6-16,3 3 0 0,0-3 5 15,0 4-9-15,1 0 4 16,1 1 0-16,-3 0-7 15,6-1 17-15,-2-5-10 16,3-1 0-16,1-5-23 16,2-2-46-16,5-7-87 15,-2-6-173-15</inkml:trace>
  <inkml:trace contextRef="#ctx0" brushRef="#br0" timeOffset="62654.1642">9839 14384 296 0,'0'0'5'0,"0"0"2"15,0 0 4-15,0 0 0 16,0 0 54-16,0 0-11 15,0 0 21-15,-8-74-16 16,8 66-31-16,0 5 45 16,0 0-69-16,0 3 19 15,3 0-23-15,5 0 13 16,1 0-13-16,6 4 0 0,6 12 0 16,1 5-7-1,6 4 15-15,0 7-8 0,-1 5 0 16,0 5 11-1,-3 4-11-15,-5 2 0 0,-5 1 0 16,-10-1-10-16,-4 0 14 16,-15 0-4-16,-20 0 64 15,-14 7-63-15,-11 7 25 16,-15 8-26-16,-13 8-10 16,-13 4 2-16,-16 7-83 15,-14 0-99-15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1-24T06:09:54.038"/>
    </inkml:context>
    <inkml:brush xml:id="br0">
      <inkml:brushProperty name="width" value="0.05292" units="cm"/>
      <inkml:brushProperty name="height" value="0.05292" units="cm"/>
      <inkml:brushProperty name="color" value="#FF0000"/>
    </inkml:brush>
  </inkml:definitions>
  <inkml:trace contextRef="#ctx0" brushRef="#br0">2257 4065 81 0,'0'0'68'0,"0"0"-6"16,0 0 14-16,0 0 27 16,0 0-23-16,0 0-30 15,0 0 11-15,-15-23-1 16,8 19-42-16,-1 0 38 15,-1-2-30-15,-1 3-15 16,1 1 17-16,4-1-21 16,0 3-7-16,2 0 0 15,-2 0 16-15,2 0-19 16,0 0 3-16,-3 0 0 16,0 0-5-16,0 0 5 0,-3 5 0 15,0 1 0-15,-1 2 16 16,-2 1-26-16,4 2 10 15,-4-2 0-15,-1 1-7 16,1 0 10-16,-3 0-3 16,2-2 0-16,-3 3 8 15,2-2-15-15,-2 2 7 16,-1 1 0-16,2-1-2 16,0 2 4-16,-4-3-2 15,5 2 0-15,-2-2 14 16,-2 1-14-16,0-1 0 15,-4 5 0-15,1-1-6 16,-4 1 17-16,2 1-11 16,-2 0 0-16,7 0 13 15,-3-1-15-15,3 1 2 0,2-1 0 16,-2 2-2-16,0 0 4 16,-3 2-2-16,3-2 0 15,0 2 10-15,-1 1-13 16,0 3 3-16,4-1 0 15,-6 2-6-15,1 1 6 16,-2 1 0-16,3 1 0 16,-1-2 14-16,1 1-21 15,-2 1 7-15,0 0 0 16,2 2-8-16,-1-3 14 16,4 3-6-16,1 0 0 15,1 0 10-15,0 0-21 0,2 0 11 16,-3-3 0-1,4 2 0-15,-2 1 3 0,1-3-3 16,0 3 0-16,0 0 8 16,3 0-8-16,-1 3 1 15,-2 2 8-15,6 0-7 16,0 2 2-16,0-2-4 16,-3-1 0-16,3 1 11 15,1-2-13-15,1 2 2 16,-2 0 0-16,3 0-8 15,3 2 11-15,-3 0-3 16,0 0 0-16,0 0 15 16,2 1-15-16,1-1 0 0,0 2 2 15,0-1-6 1,0 1 9-16,0 1-5 0,0 3 0 16,1 1 15-16,2 3-15 15,3-2 0-15,0-1 0 16,0-2-7-16,2-2 13 15,0-2-6-15,0-1 6 16,1 3 13-16,4-3-13 16,2 4-1-16,1-2 2 15,1 2-1-15,1-3 0 16,2 1-6-16,3-2 0 16,-2-1 16-16,3-2-14 0,-6 1-2 15,0-1 0 1,-3 0 12-16,-3 1-10 0,1 2-2 15,0 0 7-15,-2 3 11 16,-2-2-11-16,4 2-7 16,1 6 0-16,2 2 2 15,-1 10-2-15,4 1 0 16,-2 3-1-16,5 0 13 16,0-4-14-16,4 3 2 15,-1 2 0-15,6 0-4 16,1-1 7-16,-1 1-3 15,5-1 0-15,-2 0 7 16,4-2-7-16,-1 2 0 16,0-1 0-16,2-1-6 15,-2-1 6-15,1 0 0 0,-3-2 0 16,7 1-9-16,3 1-26 16,4 1-61-16,5 1-87 15,-3-9-292-15</inkml:trace>
  <inkml:trace contextRef="#ctx0" brushRef="#br0" timeOffset="1549.3537">23308 3953 524 0,'0'0'101'0,"0"0"-70"15,0 0-18-15,0 0-9 0,0 0 61 16,0 0-43 0,41-18 40-16,-25 17-41 0,3 1-20 15,4 0 7-15,3 0 2 16,4 12-10-16,-1 5 0 16,5 4 9-16,1 7-5 15,1 2-4-15,0 7 0 16,1 2 4-16,-1 3 3 15,3 3-7-15,-1 5 0 16,2 1 10-16,5 9-12 16,-3 2 2-16,2 2 0 15,-4 7-1-15,0 6 10 16,-5 5-9-16,-4 3 0 16,-4 0 18-16,-2-3-13 15,-4-3 0-15,-2 2 1 16,1 3 12-16,0-2-6 0,0 5-10 15,-1-4 11-15,-1 1-1 16,-3-4-1-16,-4-1-1 16,-1 2-10-16,-1 0 25 15,-1 2-19-15,2 0-5 16,0-3 1-16,-2-2 16 16,-3 1-14-16,0-4-4 15,-5 2 0-15,0-4 1 16,0 2 11-16,-9-1-12 15,-4 2 11-15,-5 3-6 16,0 2 18-16,-3 1-23 16,-3 5 7-16,-1-4-2 15,1-3 10-15,-4-6-9 0,-7-4 3 16,-3-2 4-16,-7-1-3 16,-9-4-10-16,-7-4 1 15,-8-2-12-15,-6-3 5 16,4-4-35-16,-6-1-10 15,-2 3-72-15,-9-3-20 16,-6-6-488-16</inkml:trace>
  <inkml:trace contextRef="#ctx0" brushRef="#br0" timeOffset="113062.6956">8156 6296 248 0,'0'0'41'0,"0"0"-9"16,0 0-23-16,0 0 0 15,0 0-9-15,0 0 42 16,0 0 7-16,0 0-12 15,24-47-24-15,-22 42 13 16,2 1 20-16,-2 2-22 16,-2 1 7-16,1 1-31 15,-1 0 10-15,2 0-11 0,-1 0 1 16,5 0 0 0,1 0-2-16,4 3 8 0,2 6-6 15,2 3 0-15,1 2 4 16,1 2-6-16,1 2 2 15,-3 4 0-15,3 5-2 16,-2 4 20-16,3 5-3 16,1 6-5-16,-1 4-1 15,4 4 4-15,-1 2-9 16,-6 4-4-16,-1 6 5 16,-6 4 2-16,-6 7-7 15,-3 8 0-15,-3 8 10 16,-22 3-7-16,-11 3-3 15,-9 0-12-15,-13-4-108 16,-13-3-223-16</inkml:trace>
  <inkml:trace contextRef="#ctx0" brushRef="#br0" timeOffset="114162.6387">2845 6313 372 0,'0'0'47'0,"0"0"-8"15,0 0 2-15,0 0 11 16,0 0-48-16,0 0 15 0,-54-4-17 16,41 14-2-16,-5 2 17 15,1 3-6-15,-5 0 12 16,-2 5 79-16,-3 5-85 15,-3 11-17-15,0 8-1 16,5 7 1-16,0 7-12 16,7 1 35-16,9 3-23 15,9-1 0-15,0-2 8 16,21 4-16-16,18 3 10 16,16 3-2-16,15 1 3 15,23-1-3-15,23-4-11 16,18-1-59-16,14 4-110 15,2-1-220-15</inkml:trace>
  <inkml:trace contextRef="#ctx0" brushRef="#br0" timeOffset="119698.3513">8034 13744 95 0,'0'0'37'0,"0"0"-28"15,0 0 20-15,0 0 25 16,0 0 64-16,0 0-41 16,0 0-41-16,7-20 8 0,-5 14-25 15,-2 1 30 1,0-1 2-16,3 3-20 0,-3-4 1 15,0 3 11-15,0 2-11 16,1 1 21-16,-1 1-42 16,2 0-9-16,-1 0-4 15,1 0-4-15,5 0 6 16,2 0-1-16,5 7 12 16,2 5-15-16,3 2 4 15,1 3 0-15,-1 2-4 16,2 4 2-16,1 3 0 15,-2 5 2-15,5 5 0 16,-1 5 7-16,3 5-7 16,-2 8 0-16,1 6-2 15,-2 6 10-15,1 4-8 16,-1 0 0-16,-1 0 3 0,0 0-4 16,-1 0 1-16,-1 0 0 15,-1 1-1-15,-1 0 5 16,-2 2-4-16,-3 5 0 15,-3 3 9-15,4 3-10 16,-6 2 1-16,-2-5 0 16,0 1 7-16,-5 0 0 15,-2-1 0-15,0-2 7 16,0-4-9-16,-2-3 16 16,-6-1-20-16,-3-1 1 15,-3-3 6-15,-2 1-6 16,-3 1-2-16,-1 1 0 0,-2-3 8 15,-3-2-6-15,0-6-2 16,-1-3 0-16,-1-1 17 16,-1-5-13-16,-2 1 16 15,-1-2-4-15,-1-3-13 16,-1 0 11-16,1-2-14 16,-1-3 11-16,6-2-6 15,0-3 0-15,2-5-4 16,0-2-1-16,2-5 9 15,2-4 2-15,2-3-11 16,1 1 0-16,0-4-7 16,-1 0-56-16,-5 0-54 15,-9-5-198-15</inkml:trace>
  <inkml:trace contextRef="#ctx0" brushRef="#br0" timeOffset="123279.4197">3322 13433 567 0,'0'0'0'0,"0"0"-2"16,0 0-15-16,0 0 34 15,0 0-14-15,0 0 45 16,-85 2-34-16,70-2 70 15,0 0-36-15,0-5 4 16,-1 3 35-16,1 0-75 16,-6 2 3-16,-1 0-15 15,-8 0 12-15,-6 13-20 16,-7 10 8-16,-11 9 0 16,-1 8-10-16,-6 2 14 15,-2 3-4-15,3 2 0 16,2-1 13-16,2 4-19 0,4-6 6 15,7 3 0-15,3-2-14 16,3-1 16-16,3 1-2 16,2 5 0-16,0 2 10 15,-1 6-16-15,-1 5 6 16,-2 7 0-16,-1-2-16 16,2 4 20-16,1 1-4 15,-1 2 0-15,1 0-11 16,3 0 0-16,2 5 11 15,1 7 0-15,5 5-27 16,8 2 25-16,4 3 2 16,7 2 0-16,6 3 6 15,0 2-6-15,16 0 0 0,7 0 2 16,5-4-18-16,6 1 26 16,5 7-10-16,4-1 0 15,2 5 2-15,7-1-2 16,3-2 0-16,2-3 2 15,9 0-11-15,5-6 10 16,7-6-1-16,8-7 0 16,5-5 2-16,5-9-8 15,8-7 6-15,8-13 0 16,9-17-4-16,9-12 14 16,5-21-10-16,0-3 0 15,5-3 9-15,6-21-12 16,0-2 3-16,9-3-88 15,-6-1-131-15</inkml:trace>
  <inkml:trace contextRef="#ctx0" brushRef="#br0" timeOffset="201296.6833">8968 13646 549 0,'0'0'30'0,"0"0"34"16,0 0 19-16,0 0-54 16,0 0 63-16,0 0-20 15,0 0-38-15,26-73 31 16,-24 66-17-16,-2 3-8 15,3 3 1-15,-3 1-34 16,0 0-13-16,0 0 6 16,0 0 0-16,0 0-17 15,-14 5 28-15,-6 14-11 16,-13 10 2-16,-7 5 17 16,-1 2-18-16,5-4-1 15,8-5 1-15,5-2-10 16,7-4 18-16,2 0-9 0,6-1 0 15,6 0-1 1,2-4 1-16,0-2 0 0,2 0 0 16,13-6-18-16,1-1 20 15,-2-2-2-15,0-3 0 16,-6 1 16-16,-2 0-19 16,-4 2 3-16,-2 4-3 15,0 6-16-15,-6 6 24 16,-14 8-5-16,-4 4 0 15,-1 0 9-15,6-4-9 16,5-5 0-16,8-2 8 16,6-7-11-16,0-2 10 15,3-4-7-15,21-6 0 16,7-3 17-16,11 0 8 0,10-16-25 16,2-3 4-16,1-2 4 15,-7 0-2-15,-5 5-12 16,-7 1-13-16,-2 7-156 15,-10 4 3-15,-6-1-305 16</inkml:trace>
  <inkml:trace contextRef="#ctx0" brushRef="#br0" timeOffset="201629.4847">9327 13730 956 0,'0'0'3'0,"0"0"-3"16,0 0-73-16,0 0 65 15,0 0 8-15,0 0 55 16,79-79-36-16,-48 71-17 16,3 2 29-16,-1 4-27 15,-5 2-4-15,-6 0 0 16,-6 6 5-16,-8 11-7 15,-8 7 2-15,0 7 0 16,-10 2 1-16,-15 3 7 16,-1-2-8-16,2-6 0 15,7-8 15-15,5-9-16 16,8-8 1-16,4-3-14 0,0-7-18 16,18-20-150-16,8-12-273 15</inkml:trace>
  <inkml:trace contextRef="#ctx0" brushRef="#br0" timeOffset="201882.0666">9678 13571 813 0,'0'0'6'16,"0"0"4"-16,0 0-12 16,0 0 18-16,0 0-8 15,0 0 23-15,-81 47-30 0,71-27 51 16,8 2-26-16,2 0-25 15,0-3 44-15,0-2-43 16,15-2 18-16,3-5 15 16,7-5-32-16,7-3 19 15,1-2-16-15,5 0-2 16,-5-9-4-16,-3-2 0 16,-5 8-93-16,-5 2-7 15,-11 1-66-15,-9 1-124 16</inkml:trace>
  <inkml:trace contextRef="#ctx0" brushRef="#br0" timeOffset="202262.5355">10080 13709 650 0,'0'0'42'16,"0"0"12"-16,0 0-54 15,0 0 3-15,0 0 36 16,0 0 8-16,-43 63-1 16,12-23 26-16,-1 2-62 0,-3 4 58 15,-5 5-29 1,-5-1-23-16,-2 0 20 0,-3 2-29 15,-1-4-2-15,5 1 27 16,1-8-31-16,8-3 31 16,5-10-20-16,10-7-11 15,6-7 13-15,7-4-14 16,4-7 0-16,4-1 0 16,1-2-46-16,0 0-44 15,0 0-78-15,6 0-92 16,7-5-87-16</inkml:trace>
  <inkml:trace contextRef="#ctx0" brushRef="#br0" timeOffset="202896.9297">9860 14441 362 0,'0'0'73'15,"0"0"-7"-15,0 0 18 16,0 0 9-16,0 0-32 16,0 0 42-16,1 22-36 15,-1-22-16-15,0 0 61 0,0 0-39 16,0-5-26-16,0-9-13 15,0-5-23-15,0-6 14 16,0-3-15-16,0-2-4 16,0-4 2-16,0-2-8 15,0 3 0-15,0 6-5 16,0 0 15-16,2 10-10 16,3 5 0-16,-2 5 5 15,0 3-27-15,0 2 23 16,-3 2-1-16,2 0 0 15,6 0-3-15,-1 6 1 16,3 8 2-16,-1 3-1 16,0 3-10-16,2 1 11 15,-1-1 0-15,-2-1 0 16,1-2 10-16,-1-2-10 0,2 1 0 16,-1-3 3-16,-1-1-6 15,-2-1 3-15,-1-3 0 16,1-3-4-16,-5-1 15 15,2-4-11-15,0 0 0 16,-3 0 4-16,0 0 23 16,1-4-26-16,4-13 22 15,4-12-17-15,3-3 11 16,4-8-17-16,2-6 0 16,2-4-17-16,4-4-16 15,-2-3-137-15,3 0-71 16,-6-2-144-16</inkml:trace>
  <inkml:trace contextRef="#ctx0" brushRef="#br0" timeOffset="208230.9791">8131 14997 772 0,'0'0'0'0,"0"0"-4"16,0 0 0-16,0 0 4 16,0 0 0-16,-94-22 74 15,73 22-46-15,-1 0 22 16,1 0 14-16,3 0-52 16,-2 12 16-16,-2 5-28 15,0 6 2-15,4 4-9 16,2-2 17-16,5-1-10 15,5-3 0-15,6-4-7 16,0-3 4-16,0 1 3 16,9-5-3-16,12 0-16 15,0 0 28-15,7-3-9 0,-4 2 0 16,0-1 7 0,-11 4-11-16,-4 0 4 0,-6 5 0 15,-3 6 0-15,-3 1 10 16,-15 2-8-16,-5 2 38 15,0-2-40-15,2-6 42 16,5-6-39-16,9-8-2 16,5-5 3-16,2-1-4 15,2 0-101-15,26-20-81 16,6-7-124-16,12-7-212 16</inkml:trace>
  <inkml:trace contextRef="#ctx0" brushRef="#br0" timeOffset="208607.1439">8247 15162 789 0,'0'0'75'16,"0"0"-74"-16,0 0 6 15,0 0 22-15,0 0-12 16,0 0 4-16,-6 18-18 16,-3 3 7-16,5 1 32 15,0-1-41-15,4-2 14 16,0 0 3-16,1-3 0 15,12-2-17-15,1-4-1 16,5-5 0-16,0-5 11 16,-1 0-11-16,2 0 0 15,-5-2 0-15,-2-10 8 16,-4-2-19-16,-7 1 9 0,-2-1-23 16,0 4 14-16,-11-1-31 15,-7 5 42-15,-4 2-3 16,1 3 10-16,-1 1-12 15,1 0 5-15,9 0 0 16,0 0 7-16,3 3-5 16,6-1-2-16,3 1 0 15,0 1-36-15,1-1-27 16,20-1-65-16,6-2-75 16,4-3-151-16</inkml:trace>
  <inkml:trace contextRef="#ctx0" brushRef="#br0" timeOffset="208857.3659">8772 14891 880 0,'0'0'16'0,"0"0"-16"16,0 0-18-16,0 0 18 15,0 0 53-15,0 0-44 16,17 104 38-16,-17-62-4 15,0 4-9-15,0-3 14 16,0-1-41-16,0-6-1 16,-4-2-6-16,-3-6 15 0,-3-3-30 15,1-5 4-15,-5-6-116 16,-5-7-49 0,-3-7-412-16</inkml:trace>
  <inkml:trace contextRef="#ctx0" brushRef="#br0" timeOffset="209028.7982">8538 15175 1128 0,'0'0'0'16,"0"0"-61"-16,0 0-132 16,0 0 190-16,0 0-16 15,0 0 30-15,43 22-22 0,-16-3-23 16,6-2-197-16,3 0-303 15</inkml:trace>
  <inkml:trace contextRef="#ctx0" brushRef="#br0" timeOffset="209171.6878">9035 15426 996 0,'0'0'59'15,"0"0"-56"-15,0 0-3 16,0 0-17-16,0 0-2 15,0 0-71-15,0 3-139 16,4-10-271-16</inkml:trace>
  <inkml:trace contextRef="#ctx0" brushRef="#br0" timeOffset="209715.6086">9455 15121 928 0,'0'0'24'0,"0"0"-24"16,0 0 2-16,0 0-2 0,0 0 40 15,0 0-2-15,20 106 28 16,-13-70-51-16,-2 1-15 15,4-1 13-15,-2-3-3 16,-3-2-10-16,-1-11 0 16,-3-7 8-16,0-5-4 15,0-8-3-15,0 0 0 16,0-8 15-16,-4-18-16 16,-11-15-4-16,0-3 3 15,-4-4 1-15,-2-2 4 16,2-1-4-16,4 1 0 15,4 3-5-15,5 5 9 16,5 9-4-16,1 7 1 16,0 3 10-16,10 4-22 15,8 2 10-15,-1 5 1 0,3 4-13 16,-3 3 10 0,4 4 3-16,-2 1 0 0,-4 2-5 15,-2 17-6-15,-7 6 10 16,-4 10 1-16,-2 3 8 15,-5 7 8-15,-14-2-11 16,0 0-5-16,4-6 11 16,6-7-26-16,9-8-5 15,0-13-135-15,15-7-6 16,10-2-178-16</inkml:trace>
  <inkml:trace contextRef="#ctx0" brushRef="#br0" timeOffset="211329.4912">9631 15233 707 0,'0'0'161'0,"0"0"-149"16,0 0-1-16,0 0 11 16,0 0-18-16,0 0-1 15,2 30 23-15,3-30-22 16,5 0 13-16,8-5 26 16,-2-9-40-16,2 0 27 15,-4 0-30-15,-1 5 0 16,-7 1 2-16,-2 5 0 15,-3 1-2-15,-1 2 0 16,0 0-2-16,0 0-5 16,0 0 7-16,0 5 0 15,0 9 23-15,0 5-16 16,2 1 19-16,7 2-3 0,0-1-19 16,1-3 18-16,1-2-22 15,4-4 0-15,0-3 2 16,3-5 6-16,0-3-8 15,-5-1 0-15,0 0 7 16,-5-1-2-16,-5-11-5 16,-3-3 0-16,0-1-1 15,0-4 1-15,0 1 0 16,0 2 0-16,0 0 12 16,7 2-22-16,7-1 10 15,1-4-32-15,6 3 31 16,2 2-38-16,0 5-5 0,-2 3 38 15,-5 4 2 1,1 2-2-16,-8 1 6 0,-1 0-7 16,-4 11-4-16,0 10 9 15,-3 3 2-15,-1-1 4 16,2-3 7-16,3 1-2 16,-1-7-9-16,5-3 0 15,-2-4 5-15,4-2 8 16,2-5-13-16,5 0 13 15,6-5-8-15,3-13 39 16,1-6-41-16,-1-4-1 16,-7-1 7-16,2-4 1 15,-6-1-10-15,1-2 7 16,-6 1 8-16,-2 1-7 0,-1 3-8 16,-2 6 0-16,1 4-11 15,1 4 15-15,-1 4-4 16,4 2 0-16,4 0 12 15,-2 0-18-15,3 2 6 16,4 1 0-16,-2-1-6 16,1 1 6-16,3 1 0 15,-2 2-2-15,1 0 15 16,-3 2-18-16,1-2 5 16,-1 3 0-16,-7-1-9 15,-3 1 12-15,-4 1-3 16,-2 1 0-16,-2 0-5 15,0 0-6-15,-5 0 11 0,-11 4 0 16,-6 8-10-16,-3 0 4 16,2 4 6-16,-1 1-4 15,4 1 23-15,2 0-27 16,4 3 8-16,5-2 0 16,3 5-12-16,3 1 14 15,3 1-2-15,0 3 0 16,0 1 8-16,10-5-27 15,4 0 18-15,2-6 0 16,1-2-10-16,4-6 22 16,1-3-11-16,5-5 0 15,1-3 17-15,4 0-9 16,0-17-8-16,3-5 0 0,-4-2-17 16,-1-3 13-16,-8 0-36 15,-8 4 28-15,-2 5 8 16,-9 7-2-16,0 5 6 15,-3 3 0-15,0 3 25 16,-6 0-12-16,-6 0-13 16,3 2 0-16,0 5-1 15,3 3-8-15,3-1 9 16,2 3-5-16,1 2-11 16,0-1 15-16,0-2 1 15,0-1 0-15,7-1 4 16,5-3-4-16,6-1 0 15,1-5 5-15,4 0-8 16,1 0 10-16,1 0-7 0,0 0 0 16,-4 0 16-16,-6 0-21 15,-2 1 5-15,-6 13 0 16,-3 2-5-16,-4 2 17 16,0 6-10-16,-5-7 7 15,-5 2 2-15,0-7-11 16,1-5 0-16,5-1 0 15,3-5 3-15,1-1-3 16,0 0 0-16,1-19-2 16,16-5 5-16,4-6-7 0,1-3 4 15,0-4 0-15,0-3-14 16,1-2 21 0,-5-1-7-16,1 4 0 0,-2 3 11 15,-5 2-5-15,-3 2-6 16,0 0 0-16,-5-1 14 15,1 4-12-15,-4 3 28 16,1 7 23-16,-2 3-50 16,1 7 31-16,-1 4-24 15,0 2 0-15,0 3-20 16,0 0 9-16,1 1 0 16,1 20-3-16,3 9 8 15,2 7 1-15,1 0-5 16,2-5 0-16,2 0 0 15,-2-9 9-15,1-5-9 0,-1-4 0 16,-5-8-11-16,-5-3-40 16,0-3-106-16,0-6 17 15,-20-17-318-15</inkml:trace>
  <inkml:trace contextRef="#ctx0" brushRef="#br0" timeOffset="211453.0876">11114 14783 163 0,'0'0'595'0,"0"0"-577"15,0 0-18-15,0 0-14 16,0 0-27-16,0 0 31 0,7 14-125 16,9-6-26-1,1 1-254-15</inkml:trace>
  <inkml:trace contextRef="#ctx0" brushRef="#br0" timeOffset="212213.2374">11292 14958 502 0,'0'0'104'0,"0"0"-7"0,0 0-21 16,0 0 11-16,0 0 19 16,0 0-14-16,50 4 12 15,-37-21-70-15,1-2-9 16,2-2-21-16,-2-1 8 16,-2 3-14-16,-2 5 2 0,-6 5 0 15,0 4-7 1,-4 2 1-16,0 3-3 0,0 0 7 15,0 0-33-15,0 4 35 16,-2 12 0-16,-2 3 5 16,2 0-5-16,2 1 9 15,0-3-9-15,0-3 0 16,8-1 11-16,4-6-1 16,2 0-10-16,0-5 2 15,2-2 6-15,1 0-6 16,2-9-2-16,2-8 3 15,-1-6 22-15,-1 0-25 16,-1-4 0-16,-5-4 2 16,-1-3-6-16,-2-5 9 15,-3-3-5-15,-4 1 0 0,-3 3 15 16,0 6-23 0,0 8 8-16,0 6 0 0,0 7-5 15,0 4 8-15,0 2-3 16,0 3 0-16,0 2 6 15,0 0-22-15,0 14 12 16,-3 15 4-16,-2 8-4 16,2 3 12-16,3 4-8 15,0 1 15-15,0-7 1 16,3-3-9-16,9-7-7 16,-3-7 0-16,4-8-7 15,1-4 13-15,1-3-6 16,2-6 0-16,5 0 18 0,0-5-11 15,2-10-7-15,-3-2 0 16,-2-1 2-16,-4-1 4 16,-5 3-6-16,-4 4 0 15,-4 4 12-15,-2 2-29 16,0 2 17-16,0 4 0 16,0 0-11-16,0 0 11 15,-6 1 0-15,0 13-4 16,3 3 31-16,3 3-27 15,0-1 0-15,0 3 4 16,15-5-17-16,5-3 18 16,7-3-10-16,6-4 2 15,3-7-172-15,0-1-185 0</inkml:trace>
  <inkml:trace contextRef="#ctx0" brushRef="#br0" timeOffset="212329.2548">12121 14827 1280 0,'0'0'0'0,"0"0"-76"16,0 0-113-16,0 0 95 15,0 0-318-15</inkml:trace>
  <inkml:trace contextRef="#ctx0" brushRef="#br0" timeOffset="237408.5041">7865 16058 30 0,'0'0'1'0,"-101"23"-2"0</inkml:trace>
  <inkml:trace contextRef="#ctx0" brushRef="#br0" timeOffset="237500.5733">7496 16194 89 0,'0'0'53'0,"0"0"-16"16,-99 67 1-16,74-45-30 16,2 0-7-16,1 0-2 15,0-3-114-15</inkml:trace>
  <inkml:trace contextRef="#ctx0" brushRef="#br0" timeOffset="240613.0159">7372 16133 448 0,'0'0'190'0,"0"0"-136"0,0 0-35 16,0 0 87-16,0 0-39 15,0 0-11-15,-3-7-50 16,3 17 5-16,0 16-18 16,0 7 7-16,0 7 0 15,6 6 12-15,2 2-11 16,0 1-1-16,-3 1 22 15,-2-5-16-15,0-7 9 16,0-7-15-16,-2-9 7 16,-1-12-8-16,0-3 1 15,0-7 0-15,0 0 29 0,0-8 55 16,-1-14-37-16,-11-12-47 16,-1-4 4-16,-1-5-5 15,0-2 1-15,1 1 0 16,5 0 0-16,6 5-31 15,2 1 24-15,0 3 7 16,10 4-2-16,8 4-11 16,-3 6 16-16,1 7-3 15,1 8 0-15,-4 6 2 16,-3 0-11-16,-2 19 9 16,1 11 0-16,-9 8-23 15,0 9 30-15,-3 4-7 0,-15-1 0 16,-3-7 12-1,1-5-14-15,3-7 2 0,5-11 0 16,0-7-12-16,7-8 19 16,4-3-7-16,1-2 5 15,0 0 11-15,0-6-32 16,3-9 16-16,13-4-9 16,1 5-9-16,-1 1 21 15,-1 7-3-15,0 5 0 16,-5 1-2-16,4 0-4 15,-2 7 6-15,1 3 0 16,2 1-7-16,3-6 18 16,1-2-11-16,4-3 0 15,2 0 17-15,2-12-18 16,-3-6 1-16,3-1 0 0,-8 4-3 16,-5 3 3-16,-7 5 0 15,-3 4-6-15,-2 1 8 16,-2 2-14-16,0 0 12 15,1 0 0-15,1 0-13 16,4 3 14-16,3 2-1 16,10-3 0-16,6-2 6 15,5 0-6-15,3 0 0 16,2-8 0-16,0-6-4 16,-2 0 4-16,-4-1 0 0,-7 3-7 15,-9 7 5 1,-7 1 2-16,-6 4 0 0,-2 0 0 15,-20 2-17-15,-11 16 17 16,-8 4 0-16,1 6-1 16,5 1 15-16,5-3-2 15,8-3 1-15,9-3-11 16,9-3 17-16,4-4-16 16,0-5-3-16,3-4 0 15,13-4 10-15,6 0-6 16,5-4 10-16,2-13-9 15,0-7 15-15,-4-3-16 16,-2-3-4-16,-1-6 0 16,-4 0 21-16,-5 2-18 15,-4-2-3-15,-3 4 0 0,-1 1 3 16,-4 2-3-16,-1 9 0 16,0 6-4-16,0 6 20 15,0 5-20-15,0 3 4 16,0 0-9-16,0 0-1 15,0 11-3-15,0 9 13 16,0 8-1-16,0 2 11 16,0 2-11-16,9-2 1 15,3-3 0-15,1-3-6 16,1-5 8-16,4-2-2 16,1-9 0-16,-1-5 12 15,3-3-12-15,1 0 0 0,1-11 1 16,2-8 5-1,-3-3-3-15,-1 0-3 0,-6 1 0 16,-6 1 11-16,-2 6-11 16,-7 3 0-16,0 4 3 15,0 5-13-15,0 2 10 16,-3 0 0-16,-8 3-1 16,-3 14-2-16,1 3 0 15,2 3 3-15,5-1 0 16,4 2-8-16,2-1 8 15,0-3 0-15,11-5 0 16,8-2 8-16,4-7-8 16,6-3 0-16,-2-3 5 0,4 0-2 15,-4-4 3-15,-4-9-6 16,-3-1 0-16,-5-3 10 16,-5 1-10-16,-4 0 0 15,-2-1 5-15,-4 3-11 16,0 2 8-16,0-1-2 15,0 3 0-15,0 1 14 16,0 1-14-16,0 2 0 16,0-1 0-16,2 1-19 15,9 2 19-15,2 1 0 16,-1 1-2-16,-3 0-9 16,3 2 7-16,-6 0 2 0,-3 0-3 15,-2 0-12-15,-1 0 16 16,0 0 1-16,0 0-6 15,0 0 24-15,0 0-18 16,0 0 0-16,0 0 0 16,0 0-8-16,0 0 8 15,0 0 0-15,0 7-5 16,-3 10 15-16,-7-3-10 16,-1 3 0-16,1 2 0 15,1-4-5-15,3 2 10 16,1 0-5-16,3-1 0 15,2-2 13-15,0-3-17 16,0-4 4-16,0-2 0 16,4-2-3-16,8-1 12 15,-2-2-9-15,7 0 7 0,-1 0 6 16,3 0-8-16,4-11-5 16,-1-5 5-16,2-1-5 15,0 0 2-15,0-2-2 16,-2 2 0-16,1 0 8 15,-4 0-8-15,-2 1 0 16,-4 3 1-16,-6 3-10 16,-2 5 10-16,-5 3-1 15,0 2 0-15,0 0 18 16,0 0-20-16,0 0 2 16,0 0 0-16,-3 6-19 0,-9 8 19 15,-6 5 0-15,6-1 0 16,-1 3 0-16,3 0 0 15,6-1 0-15,4-3 3 16,0-1-21-16,0-3 25 16,4-6-7-16,12-2 0 15,3-3 17-15,5-2-17 16,4 0 0-16,0 0 1 16,1-9-5-16,-4 2 4 15,-3-1 0-15,-5 5-3 16,-8 0 11-16,-5 3-11 15,-4 0 3-15,0 0 0 16,0 0-18-16,-6 1 22 16,-13 12-4-16,-7 1 0 15,1 3 10-15,3-2-11 16,3 1 1-16,5 4 0 0,5-4-15 16,3 1 15-16,6-1 0 15,0-5 0-15,0-1 11 16,9-3-11-16,6-4 0 15,6-3 7-15,-1 0-14 16,3-5 11-16,-2-7-4 16,-6-4 0-16,-5-1 17 15,-2 1-20-15,-8-1 3 16,0 3-4-16,0-1-18 16,-2 3 19-16,-7 2-15 15,-2 3 13-15,3 5-19 0,1-1 24 16,-3 1-8-16,10 2 8 15,0 0-13-15,0-2-3 16,0 2 4-16,0-1 10 16,0-1-44-16,13 1 44 15,3 0 2-15,2-1 0 16,3 2-6-16,-3 0 6 16,0 0 0-16,-5 3-2 15,2 8 11-15,-3 1-10 16,-5 2 1-16,-1-1 0 15,-4 1-5-15,-2-4 7 16,0-1-2-16,0-3 0 16,0-4 18-16,0-2-23 15,0 0 5-15,0 0 0 0,0-1-5 16,9-15 5-16,13-4 0 16,5-4-3-16,3 3-9 15,-1 4 12-15,1 1 0 16,-5 5 2-16,-5 1-10 15,-4 3 8-15,-6 1 0 16,-6 2 0-16,-3 2 14 16,-1 2-14-16,0 0 0 15,0 0 3-15,-7 0-14 16,-6 9 11-16,-1 10 0 16,2 3 0-16,2 3 5 15,5-2-6-15,5 0 1 16,0-4 0-16,1-4 6 15,13-4 0-15,0-9-6 0,3-2 21 16,2-6-10-16,1-21 44 16,4-9-32-16,-4-8-16 15,1-6 2-15,-8 1-9 16,-4-1 0-16,-5-1 0 16,-4 0 17-16,0 7-17 15,0 5 1-15,0 14-1 16,0 12 50-16,0 6-43 15,0 4-1-15,0 3-6 16,0 9-6-16,0 16 6 16,3 16 0-16,-1-1 1 0,1 2-1 15,3-3 0-15,6-2 0 16,4-6-102-16,5-9-186 16</inkml:trace>
  <inkml:trace contextRef="#ctx0" brushRef="#br0" timeOffset="243406.4665">9497 16431 486 0,'0'0'41'16,"0"0"-33"-16,0 0 10 16,0 0 9-16,0 0 65 15,0 0-68-15,0 0 10 16,0 0-31-16,0 0 1 0,0 0 5 16,0 0-1-1,7-5-16-15,1-2-11 0,3-3-71 16,3 3-21-16,0-4-183 15</inkml:trace>
  <inkml:trace contextRef="#ctx0" brushRef="#br0" timeOffset="244129.9065">9497 16431 392 0,'100'-75'62'16,"-113"75"-22"-16,-1 0 32 15,-2 7 0-15,0 3-18 16,2 2 29-16,2 2-57 15,7 1 15-15,2 2-18 16,3-3-19-16,0 3 18 16,0-6-19-16,8-3 3 0,4-2 21 15,2-2-15-15,2-4-1 16,0 0 8-16,1-4-8 16,-1-9 4-16,-5-3-15 15,-4-1 7-15,-1-2-8 16,-6-1 1-16,0 3 0 15,0 1-8-15,-7 3 7 16,4 4 0-16,-2 6 1 16,4 0 0-16,-2 3-14 15,1 0 14-15,2 0 0 16,0 3-9-16,0 5 13 16,0 1-5-16,0-3 1 0,8-1 0 15,6-2-7 1,3-3 7-16,4 0 0 0,1 0 3 15,-2 0 9-15,0 0-16 16,-2 0 4-16,-6 0 0 16,-3 0-8-16,-1 0 8 15,-4 7 0-15,-1 1-1 16,1 1 7-16,-2 0-6 16,1-3 0-16,4-1 1 15,2-5-10-15,5 0 16 16,4 0-7-16,4-17 10 15,2-5-2-15,0-5-3 16,0-4 2-16,-2-3-2 16,-1 0 39-16,-2-5-28 15,-2-2 12-15,-2 0-6 0,-3 2-15 16,-3 1 27-16,-1 7-14 16,-2 6-19-16,-3 8 25 15,-1 9-25-15,0 5 19 16,-2 3-6-16,0 0-10 15,0 14-8-15,0 16-5 16,0 10 9-16,0 8 8 16,0-7-8-16,6-4 0 15,4-8-4-15,0-8 18 16,5-6-14-16,2-6 0 16,0-6-20-16,-1-3-99 15,-9-13-244-15</inkml:trace>
  <inkml:trace contextRef="#ctx0" brushRef="#br0" timeOffset="244249.2674">9978 16084 1066 0,'0'0'0'0,"0"0"-104"16,0 0 52-16,0 0-158 15,129 23-92-15</inkml:trace>
  <inkml:trace contextRef="#ctx0" brushRef="#br0" timeOffset="245718.8714">10930 16107 785 0,'0'0'23'0,"0"0"-23"15,0 0 0-15,0 0 52 16,0 0 19-16,0 0-23 16,-49-37-9-16,30 37-17 15,-2 5 35-15,-3 11-38 16,-4 5-18-16,-1 4 36 16,3 0-24-16,0 3-5 0,8-3 19 15,5-3-20-15,4-2 5 16,6-3-12-16,3-5 3 15,0-3-10-15,0-4 10 16,15-5-3 0,9 0 13-16,6-3 0 0,6-15-2 15,1-7-11-15,-1-4 4 16,-4-5-7-16,-9-2 7 16,-1-1-4-16,-9-3 0 15,-5-2 10-15,-7 1-7 16,-1 5-3-16,0 11 2 15,0 10-8-15,0 7 6 16,0 8 0-16,0 0-1 16,0 0 3-16,0 0-5 15,0 6-9-15,5 18 10 0,1 10-14 16,4 6 20-16,0-1-4 16,3-1 0-16,3-9 10 15,1-5-10-15,5-7 0 16,2-5 7-16,3-9-8 15,2-3 5-15,3 0-4 16,-2-15 0-16,1-2 6 16,-4-2-8-16,-6 2 2 15,-8 6 0-15,-7 5-6 16,-6 6 6-16,0 0-7 16,-1 2-3-16,-19 17 3 15,-5 6 7-15,1 5 0 0,2 0 3 16,4-5-12-1,7-5 16-15,7-6-7 0,4-5 0 16,0-5 0-16,0-3 0 16,15-1 2-16,7 0 2 15,8-2-1-15,-2-10 6 16,1-1-9-16,-7 1 0 16,-7 2-28-16,-7 1 26 15,-6 1 2-15,-2 1 0 16,0 3-18-16,-8 1 8 15,-9 3 10-15,-1 0-3 16,5 0 4-16,2 8-4 16,5 1 3-16,5 1 0 0,1 1-11 15,0 1 11 1,18-1 0-16,10-6 1 0,6-3 16 16,7-2-18-16,8-2 1 15,-1-15 0-15,1-3-4 16,-6-9 8-16,-6 0-4 15,-9-5 0-15,-6-4 9 16,-8-4-19-16,-5 1 10 16,-6 3 0-16,-1 6-1 15,-2 6 11-15,0 11-10 16,0 7 1-16,0 6 16 16,0 2-25-16,0 0 8 0,0 0-12 15,0 5-2-15,0 15 13 16,0 6 1-16,0 6 0 15,0 4 9-15,0-5-9 16,12-2 0-16,0-4 0 16,5-9-5-16,5-3 6 15,6-9-1-15,5-4 1 16,4 0 10-16,5-11-12 16,0-7 1-16,-5-6 0 15,-5 2-3-15,-9 1 3 16,-7 6 0-16,-10 8 6 15,-4 2 4-15,-2 5-10 16,0 0 0-16,-12 12 3 16,-12 14-16-16,-2 9 16 0,3 1-3 15,5-2 0-15,6-6 12 16,9-4-14-16,3-6 2 16,0-4 0-16,16-1-1 15,4-6 1-15,4-2 0 16,2-5 12-16,4 0-2 15,0 0-8-15,-2-15-2 16,-1 0 3-16,-5-3-5 16,-6-1 14-16,-3 2-12 15,-6 3 0-15,-2 5 4 16,-4 4-4-16,-1 3 0 0,0 2 0 16,0 0-9-1,2 0-2-15,2 10 11 0,1 7-6 16,5 5 22-16,-1-1-12 15,3-6-4-15,5-1 2 16,-2-7 0-16,2-4-2 16,0-3 0-16,1 0-5 15,-4-15-22-15,-6-11-117 16,-8-9-160-16</inkml:trace>
  <inkml:trace contextRef="#ctx0" brushRef="#br0" timeOffset="245907.1917">11435 15859 857 0,'0'0'0'0,"0"0"-43"15,0 0-168-15</inkml:trace>
  <inkml:trace contextRef="#ctx0" brushRef="#br0" timeOffset="247313.7691">5740 16758 666 0,'0'0'136'0,"0"0"-130"0,0 0-12 16,0 0-4 0,0 0 10-16,93-5 3 0,-47-8 8 15,3-1 0-15,2 0-11 16,1 1 0-16,-3 4-6 15,-3 1 17-15,2 2-22 16,-6 5 9-16,-5-1-178 16,-10-1-232-16</inkml:trace>
  <inkml:trace contextRef="#ctx0" brushRef="#br0" timeOffset="247462.3194">5868 16963 430 0,'0'0'0'0,"94"-30"-134"16</inkml:trace>
  <inkml:trace contextRef="#ctx0" brushRef="#br0" timeOffset="249762.6426">4100 15629 824 0,'0'0'12'0,"0"0"0"16,0 0-12-16,0 0 9 16,0 0-2-16,0 0 13 15,0 0-12-15,91-53-4 16,-45 42 16-16,7 0-10 0,2 2-10 16,-3 4 0-16,-2-2-32 15,-10-2-131-15,-12-3-424 16</inkml:trace>
  <inkml:trace contextRef="#ctx0" brushRef="#br0" timeOffset="250175.6696">4116 14642 954 0,'0'0'6'0,"0"0"4"16,0 0-20-16,0 0 0 15,0 0 10-15,0 0-20 16,50-4 29-16,-6-4-9 15,13-6 0-15,5-7-34 16,-7-12-421-16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1-24T06:14:48.721"/>
    </inkml:context>
    <inkml:brush xml:id="br0">
      <inkml:brushProperty name="width" value="0.05292" units="cm"/>
      <inkml:brushProperty name="height" value="0.05292" units="cm"/>
      <inkml:brushProperty name="color" value="#FF0000"/>
    </inkml:brush>
  </inkml:definitions>
  <inkml:trace contextRef="#ctx0" brushRef="#br0">2821 12288 120 0,'0'0'15'15,"0"0"-9"-15,0 0 6 16,0 0 16-16,0 0 24 0,0 0 11 16,0 0-4-16,0 0 42 15,0-30-12-15,0 27-25 16,0 0 1-16,0 1-57 15,0-1-5-15,0 3 44 16,0 0-31-16,0 0-16 16,0-1 0-16,0 1 9 15,0 0-16-15,0 0 7 16,0 0 0-16,0 0-11 16,0 0 13-16,0 0-2 15,0 0 0-15,0 1 11 16,0 7-13-16,7 2 2 15,-1 1 0-15,3 2 8 16,-1 0 7-16,5 2-15 0,2 1 3 16,1 1 7-16,-2-1 12 15,5 1-22-15,0-3 0 16,-2 3 12-16,1-5 2 16,0 0-14-16,3-3 1 15,1-1 17-15,-1-1-10 16,3 1-8-16,0-3 0 15,1 1-5-15,1-2 19 16,0 2-14-16,-5 0 0 16,2-3 10-16,2-2-11 15,0 3 1-15,-1-4 0 16,2 0 14-16,2 1-1 16,-1-1-13-16,1 0 0 15,0 0 14-15,-2 0-9 16,-2 0-5-16,-4-1 0 0,0-4-9 15,-2-3 23-15,0-2-14 16,1-2 24-16,-1-3-21 16,-2 4 44-16,-5 0-45 15,-2 4 20-15,-2 0 39 16,-2 2-54-16,-1 0 26 16,-1 2-13-16,-1 2-5 15,-2 1 5-15,0 0-20 16,0 0 0-16,0 0-9 15,0 0 10-15,0 0-3 16,3 0-115-16,0-4-130 16,-2-5-224-16</inkml:trace>
  <inkml:trace contextRef="#ctx0" brushRef="#br0" timeOffset="14037.0953">4014 13459 763 0,'0'0'10'0,"0"0"12"15,0 0-22-15,0 0 3 0,0 0-13 16,0 0 20-16,0 0-10 16,31-53 0-16,-11 48 24 15,13 1-20-15,8-1-4 16,14 2 0-16,11-2 8 15,11 2 9-15,12 2-6 16,3 0-11-16,4-1 24 16,2-3-31-16,-2 2 7 15,-2-4 0-15,-3-2 2 16,-8 0 0-16,-9 1-2 16,-12 1 0-16,-13 2 18 15,-13 0-20-15,-14 3 2 16,-13 2 0-16,-6 0-17 0,-3 0 16 15,0 0 1 1,0 0 0-16,0 0 24 0,-10 8-33 16,-2 1 9-16,3 3-50 15,3 0 16-15,3 2-119 16,0-5-106-16</inkml:trace>
  <inkml:trace contextRef="#ctx0" brushRef="#br0" timeOffset="58133.3372">3240 13496 472 0,'0'0'277'0,"0"0"-277"0,0 0-15 16,0 0 7-16,0 0 15 16,0 0-7-16,0 0 85 15,115-24-84-15,-63 21 31 16,5-7-12-16,7 3 5 16,1-6 32-16,6 0-50 15,6 3 20-15,1-1-10 16,-2 5 5-16,-6-1-9 15,-10 4-13-15,-8-2 0 16,-9 1-5-16,-10 1 19 16,-5 1-14-16,-7-1 0 15,-9 0 23-15,-3 1-14 0,-6 2-7 16,-2 0 2-16,-1 0 35 16,2 0-36-16,-2 0 11 15,0-1-14-15,0 1 15 16,0-2-20-16,0-2 5 15,3-1-19-15,2-4-49 16,5-3-73-16,0-1-71 16,-2-8-288-16</inkml:trace>
  <inkml:trace contextRef="#ctx0" brushRef="#br0" timeOffset="60064.4594">2736 14382 812 0,'0'0'13'15,"0"0"-13"-15,0 0 0 0,0 0 20 16,-85-16-20-16,61 12 8 16,-6 1 12-16,-4 2 57 15,-9 1-74-15,-2 0 19 16,-7 16-20-16,-3 10 10 16,-4 11-12-16,-6 11 0 15,-4 3 4-15,3 0-18 16,4 0 20-16,5-2-6 15,8-2 0-15,4 6 18 16,-1 7-18-16,7 15 0 16,3 8 7-16,3 10-15 15,5 10 11-15,10 8-3 16,11 10 0-16,7 8 3 16,6 9-15-16,24 3 12 0,11 8 0 15,9-5-10 1,9-1 10-16,4-12 0 15,4-12-3-15,3-6 4 0,2-8-5 16,2-3 4-16,-4-5 0 16,1-4-3-16,-3-2 9 15,4-9-6-15,-4-9 0 16,0-12-41-16,-9-16-23 16,-8-15 10-16,-12-19-97 15,-15-11-93-15</inkml:trace>
  <inkml:trace contextRef="#ctx0" brushRef="#br0" timeOffset="365432.0292">6213 6532 403 0,'0'0'16'0,"0"0"-16"16,0 0 7-16,0 0-7 16,0 0 0-16,0 0 7 15,0 0-1-15,-57-51-2 16,53 44 6-16,-4 3 62 16,-1 0-51-16,0 2 25 15,-1 0-13-15,-2 2-31 16,0 0 53-16,7-1-28 15,2 1-11-15,2 0 44 16,1 0-57-16,0 0 13 16,0 0-16-16,0 0-18 0,22 0 18 15,17 0 18-15,21-2-12 16,16 0 66-16,15 1-56 16,10 1-1-16,2 0 5 15,3 0 1-15,0 0 6 16,1 0-27-16,-7 0 4 15,-9 0 9-15,-9 3-6 16,-10 0-7-16,-12 2 0 16,-5-2 27-16,-12-1-39 15,-9 0 12-15,-8-2-60 16,-13 1 12-16,-13-1-122 16,-3 0 23-16,-33 0-80 15</inkml:trace>
  <inkml:trace contextRef="#ctx0" brushRef="#br0" timeOffset="365618.6184">6591 6604 822 0,'0'0'26'0,"0"0"-19"16,0 0-7-16,0 0 0 15,102-26 10-15,-29 12-10 16,11-1 0-16,11-2-17 15,12 0 17-15,10 2-56 16,11-7-154-16,6-3-224 16</inkml:trace>
  <inkml:trace contextRef="#ctx0" brushRef="#br0" timeOffset="369219.6981">17246 5098 710 0,'0'0'5'15,"0"0"38"-15,0 0 0 16,0 0-24-16,0 0-5 16,0 0 63-16,-16-20-75 0,16 34 26 15,0 18-26-15,0 12 41 16,0 9 39-16,0 2-68 16,1 1 9-16,5-2 8 15,1-4-27-15,-1-5 39 16,0-8-36-16,-4-7-1 15,2-11 2-15,-4-8 8 16,0-8-16-16,0-3 5 16,0 0 7-16,0-22 22 15,0-12-34-15,0-10-6 16,0-6-4-16,8 4-10 16,4 3 20-16,1 9 0 15,0 10 1-15,3 7-21 0,1 7 20 16,-2 5 0-1,5 5-16-15,-2 0 13 0,3 5 3 16,1 15 0-16,-1 6 13 16,-3 5-20-16,-2 3 7 15,-10 0 0-15,-6 0-5 16,-2 0 32-16,-21-1-27 16,-6-5 0-16,1-5 11 15,4-9-17-15,9-6 6 16,8-6-35-16,7-2 4 15,0-13-127-15,24-17-84 16,16-6-17-16,6-1 143 16,6 3 116-16,3 8 3 15,-3 4 27-15,-8 5 22 0,-10 4-13 16,-11 7 68-16,-13 1 4 16,-5 5-59-16,-5 0 58 15,0 0-67-15,-8 10 2 16,-13 9 61-16,-3 5-93 15,2 3 55-15,3-2-38 16,10-2-28-16,6-1 35 16,3-3-37-16,7-6 0 15,17-4 0-15,9-8 24 16,3-1-27-16,1-3 3 16,0-17-17-16,-11-4 7 15,-7-1-44-15,-8 2 23 16,-10 4 21-16,-1 4-4 0,0 5 14 15,-4 7 0-15,-7 3 12 16,-1 0-39-16,-1 6 29 16,2 8-2-16,5 1 0 15,6-3 14-15,0-3-21 16,7-4 7-16,19-5 0 16,10-2 2-16,6-21 3 15,8-7-5-15,4-9 0 16,-5-4 13-16,-1-6-13 15,-9-2 0-15,-9-2 0 16,-7 2-18-16,-9 8 18 16,-4 11 0-16,-5 15-9 0,-4 8 36 15,-1 9-19-15,0 0-8 16,0 2-6-16,0 17-14 16,0 10 29-16,-3 1-9 15,0 3 10-15,3-1 18 16,0-6-26-16,1-2-2 15,13-4 9-15,4-6-8 16,6-5 2-16,2-6-3 16,2-3 0-16,6 0 29 15,0-6-29-15,-6-7 0 16,-5 3 0-16,-8 1-23 16,-9 5 26-16,-5 2-3 15,-1 2 0-15,0 0 10 0,-7 6-12 16,-14 11 2-1,-6 7 0-15,1 3 13 0,4 1-4 16,4-3 2-16,8-2-11 16,7-5 32-16,3-2-35 15,0-3 3-15,12-6 0 16,9 0-9-16,3-6 15 16,4-1-6-16,0 0 0 15,-1-11-8-15,-3-6 1 16,-5-3-10-16,-8 0-14 15,-6-4 18-15,-5-1-16 16,-2 2 29-16,-17 3-6 16,-5 3-2-16,-2 4-2 15,-1 6 10-15,4 5 0 0,0 2-27 16,7 0 31-16,4 0-4 16,5 10 0-16,5 2 2 15,2 2-6-15,0 6 4 16,3-1 0-16,13 1-4 15,0-4 9-15,7-3-5 16,1-6 0-16,3-3 13 16,0-4-20-16,5 0 7 15,0-12 0-15,1-9-8 16,-4-5 14-16,-2-1-6 16,-4 2 0-16,-4 3 20 15,-1 5-26-15,-4 4 6 16,-4 5 0-16,0 3-17 0,-2 3 24 15,-1 2-7 1,4 0 0-16,-3 12 21 0,2 6-21 16,-6 5 0-16,-4 3 0 15,0-3-3-15,0 0 10 16,-10-3-7-16,1-5 0 16,2-6 18-16,5-4-23 15,2-5 5-15,0 0 0 16,9-5-30-16,16-17 24 15,15-6-5-15,4-2-4 16,0 4-12-16,-3 4 27 16,-5 2 0-16,-5 3 2 15,-6 4-17-15,-1 2 21 16,-6 2-6-16,-3 1 0 0,-1 2 19 16,-6 0-24-16,0 1 5 15,-7 0 0-15,-1 0 20 16,0 1-19-16,0 1 14 15,-8 3-15-15,-8 0 22 16,-3 7-26-16,-4 10 4 16,3 5 0-16,1 3 25 15,3 1-14-15,6 0-2 16,1-3 19-16,9 1-12 16,0-7 2-16,0 0-18 15,16-5 1-15,5-1 16 16,3-4-5-16,6-7-12 15,0 0 4-15,1 0 19 0,2-9-35 16,-6-9 12 0,3-2 0-16,-2 0-7 0,-6-4 23 15,-3 1-16-15,-5 0 0 16,-1 1 18-16,-4 1-23 16,-1 4 5-16,-4 7 0 15,0 3-21-15,0 4 21 16,-4 3-7-16,0 0 3 15,0 10-30-15,0 12 25 16,-11 4 9-16,2 5 0 16,2-4-12-16,5-5 20 15,2-4-8-15,0-7 0 0,11-3 24 16,8-7-28 0,6-1 4-16,11-3 0 0,2-17-5 15,2-4 10-15,-4-2-5 16,1-2 0-16,-7 5-1 15,-6 2-9-15,-6 7 10 16,-8 5 0-16,-5 5-23 16,-4 4 23-16,-1 0-14 15,0 0 12-15,-1 9-13 16,-16 9 9-16,-4 3 6 16,-1 2 0-16,1 4-12 15,2-1 19-15,5-1-7 16,2 0 0-16,5-2 22 0,4 1-21 15,3-2-1 1,0-5 2-16,3-2-6 0,12-6 11 16,0-2-7-16,5-4 0 15,0-3 21-15,2 0-30 16,-1 0 9-16,-4-3 0 16,0-7-8-16,-4-4 21 15,-2 2-13-15,-2-2 0 16,-1-2 23-16,-2 0-32 15,3-1 9-15,-2-3 0 16,3-1-12-16,1-3 19 16,6 0-7-16,-1 0 0 0,0 4 11 15,2 4-29 1,-3 3 18-16,0 6 0 0,-4 0-16 16,0 4 22-16,-2 3-6 15,-1 0 0-15,1 0 13 16,1 5-24-16,-2 7 11 15,-1 3 0-15,-2 2-13 16,0 1 15-16,-5 1-2 16,0-1 4-16,0-3 17 15,0 2-30-15,-13-5 9 16,1-1 0-16,-3-1-5 16,2-4 14-16,1-3-14 15,5-3 5-15,-1 0-71 16,6 0 27-16,2-11-131 15,0-3-144-15</inkml:trace>
  <inkml:trace contextRef="#ctx0" brushRef="#br0" timeOffset="370182.2812">19579 5389 522 0,'0'0'117'0,"0"0"-69"16,0 0 9-16,0 0-44 16,0 0 103-16,-3-84-6 15,18 56-63-15,4 0-7 16,5 2-17-16,4 2-23 16,1 4 2-16,1 7 19 15,-2 2-30-15,-3 9 9 16,-1 2 0-16,-5 0-20 0,-1 14 39 15,-6 10-19 1,-6 1 6-16,-6 4 19 0,0 0-17 16,-13-6-3-1,-6-2-3-15,5-7 16 0,5-5 4 16,6-6-22-16,3-3 0 16,0 0 13-16,12 0-22 15,21-20 9-15,10-8-51 16,6-2 33-16,-3 4-85 15,-8 6 98-15,-11 8-7 16,-9 8 3-16,-8 1 0 16,-6 3 9-16,-4 0 0 15,0 0 42-15,0 0-40 16,0 0 23-16,0 0-25 0,0 0 26 16,0 0-25-16,0 0-1 15,0-2 0-15,0 2-16 16,0 0 29-16,0 0-13 15,0 17 0-15,-3 4 4 16,-4 2 14-16,4 1-17 16,3-4-1-16,0-4 16 15,0-2 2-15,15-9-18 16,3-5 4-16,6 0 26 16,4-5-30-16,2-18 0 15,1-8 1-15,-1-6-19 16,-5-2 7-16,-11 1 11 15,-4 6 0-15,-8 9 7 0,-2 10-6 16,0 7 3 0,0 6-3-16,0 7 2 0,0 20 11 15,-6 9-14-15,-3 6 13 16,3 0-4-16,0 0 9 16,1-1-18-16,-2-4 0 15,0-6-19-15,-2-4 32 16,-1-6-13-16,-1-5 0 15,2-7 30-15,3-3-39 16,4-3 9-16,2-3 0 16,0 0-5-16,9-12 10 15,20-11-5-15,8-4 0 16,9 0-83-16,2 0-32 16,0-7-173-16</inkml:trace>
  <inkml:trace contextRef="#ctx0" brushRef="#br0" timeOffset="370998.8633">21324 4757 755 0,'0'0'24'16,"0"0"-24"-16,0 0 6 15,0 0-6-15,0 0 13 16,0 0 71-16,19 93 6 16,-16-45-47-16,-1 7 26 15,-1 4-16-15,-1 0-48 16,0-4 40-16,0-8-45 15,0-10 0-15,0-10 0 0,0-10 15 16,0-10-15 0,0-5 0-16,0-2 18 0,0-9 2 15,0-24-20-15,0-20-16 16,5-11 7-16,4-12-50 16,-2-7 37-16,2 1-43 15,2 2 5-15,6 14 36 16,3 12 24-16,7 16 0 15,3 13-17-15,6 9 7 16,-1 6 10-16,1 6 0 16,-8 4 12-16,-4 4-14 15,-3 21 2-15,-6 7 0 0,-9 11 52 16,-6 4-44-16,0 4 8 16,-25-2-4-16,-7-3 6 15,1-5-9-15,3-4-9 16,7-9 0-16,15-8-15 15,6-7-106-15,13-10-42 16,23-3-68-16,10-9-165 16</inkml:trace>
  <inkml:trace contextRef="#ctx0" brushRef="#br0" timeOffset="372038.8244">21891 4957 551 0,'0'0'155'0,"0"0"-147"16,0 0 36-16,0 0 61 0,-93 82-57 15,68-57 53-15,4-1-30 16,9-3-66-16,3-1 62 16,9-4-59-16,0-4-7 15,4-3 8-15,18-5 18 16,3-4-27-16,6 0 0 16,4-15 25-16,-4-2-39 15,-6-5 14-15,-6 1-36 16,-10-1 27-16,-9 0-28 15,0 5 36-15,0 5 1 16,-10 5 0-16,-2 5-15 16,0 2 15-16,3 0 0 15,-4 4-15-15,8 7 16 16,2-2-1-16,3 4 0 0,0 0 2 16,3-1-4-16,11 0 2 15,7-3 0-15,5-1-6 16,3-3 30-16,-1-2-24 15,2-3 0-15,-3 0 16 16,0-3-9-16,-4-10-7 16,2-4 0-16,-3-2-4 15,-3-2 20-15,-1-1-16 16,-1-2 0-16,-2 5 5 16,-4 4-2-16,-5 5-3 15,-4 3 0-15,-1 7-8 16,-1 0-2-16,0 3 10 15,0 11 0-15,0 5 5 0,0 3-9 16,0-2 4 0,0 2 0-16,5-3-9 0,2-2 14 15,5-5-5-15,2-4 0 16,3-4 15-16,3-4-31 16,7 0 16-16,1-3-57 15,3-11 23-15,1-4-73 16,-4 0 63-16,-4 1-10 15,-7 5 0-15,-6 4 47 16,-5 4 7-16,-6 4 0 16,0 0 5-16,0 0 20 15,0 0-8-15,0 0 12 0,0 0-20 16,0 0 51-16,0 0-60 16,0 0 6-16,6-5 15 15,4-2-7-15,6-3-4 16,0-5 4-16,0-2-7 15,2-4 48-15,-4-3-47 16,0-1 13-16,0-4 10 16,-2-2-15-16,0 0 6 15,-3-1-22-15,2 0 15 16,-1 1-1-16,-1 1-14 16,-2 2 0-16,3-1 0 15,0 2 27-15,-3-2-27 16,2 0 0-16,-3 4 3 15,-4 5-6-15,0 9 21 16,-2 7-18-16,0 4 0 0,0 0 30 16,0 4-42-16,0 18 12 15,-7 10 0-15,-5 7-5 16,2 1 18-16,-1-1-13 16,2-5 8-16,3-3 29 15,3-4-28-15,2-3-9 16,1-2 10-16,0-3-10 15,0-2 4-15,0-2-4 16,3 1 0-16,4-3 25 16,2-2-25-16,2-2 0 15,-2 0-22-15,-1 2 14 16,-3-2-163-16,-5-9-176 0</inkml:trace>
  <inkml:trace contextRef="#ctx0" brushRef="#br0" timeOffset="372836.3985">22662 5022 692 0,'0'0'41'0,"0"0"-41"16,0 0 3-16,0 0 37 15,0 0 75-15,0 0-54 16,12-63 42-16,-3 40-93 16,-3-4 50-16,4-4-52 15,6-3 1-15,3-4 3 16,4 0-1-16,6 5-11 15,1 5 0-15,1 9 20 16,-3 7-24-16,-3 7 4 16,-6 5 0-16,-5 0-26 15,-5 12 26-15,-4 12 0 16,-5 8-1-16,0 3 34 16,-7 0-20-16,-7-6-13 0,-2-4 0 15,3-8 15-15,6-6-2 16,3-6-13-16,4-3 0 15,0-2 24-15,0 0-37 16,16-3 13-16,12-11 0 16,8-3-19-16,-3 1-11 15,-6 6 30-15,-6 5-2 16,-5 3 13-16,-3 2-17 16,0 0 6-16,-4 0 0 15,1 0 0-15,-3 0 17 16,2 0-17-16,5-1 22 15,1-13-12-15,7-9 10 16,2-7-20-16,1-9 9 0,-2-3-14 16,0-5 5-16,1 1 0 15,-2-4-1-15,0 0 3 16,-5 6-23-16,-1 8 8 16,-5 13 13-16,-6 12-22 15,-4 10 22-15,-1 1-5 16,0 10 3-16,-3 20-18 15,-11 10 20-15,-3 9 0 16,1-2 5-16,5-1 19 16,4 0-8-16,3-12-16 15,4-3 8-15,0-8 18 16,5-10-14-16,10-4-12 0,3-9 0 16,6-1-14-16,5-21 14 15,1-11-66-15,-4-6-81 16,-10-8-288-16</inkml:trace>
  <inkml:trace contextRef="#ctx0" brushRef="#br0" timeOffset="372997.2484">23175 4506 854 0,'0'0'0'15,"0"0"-26"-15,119 0-60 0,-72 0 74 16,-1 0-81-16,-7 0-200 16</inkml:trace>
  <inkml:trace contextRef="#ctx0" brushRef="#br0" timeOffset="374108.5602">20149 5726 585 0,'0'0'42'0,"86"-16"-40"16,-20 10 19-16,11-3-32 16,16-3 11-16,10 0 0 15,10 0 43-15,8-3-32 16,1 3-1-16,2 0-3 15,0-1 12-15,1 1-1 16,1-1-18-16,-4-1 0 16,-4-2-5-16,-7 1 16 15,-9-2-11-15,-11 0 1 16,-12 3 16-16,-18 3-2 16,-16 0-15-16,-16 6 0 15,-12 1 16-15,-11 2 4 16,-6 1-20-16,0-1 0 15,0 2-5-15,0 0-43 16,-14-3-281-16</inkml:trace>
  <inkml:trace contextRef="#ctx0" brushRef="#br0" timeOffset="390981.8158">2459 13665 328 0,'0'0'255'16,"83"-17"-228"-16,-15-5-14 15,19-6 22-15,9-2-5 16,5-1-10-16,-1 3 35 15,-3 3-43-15,-9 5 24 16,-6 6-16-16,-15 4-7 16,-7 6-4-16,-16 3-9 15,-15 1 0-15,-7 0-15 0,-14 0 15 16,-8 1-26-16,-5 13 23 16,-31 5-30-16,-25 10 19 15,-28 12-48-15,-29 7-51 16,-15 3 13-16,0-2 82 15,14-13 18-15,26-11 118 16,35-14-30-16,25-4 25 16,22-5-42-16,11-2 6 15,0 0-43-15,22 0-8 16,35-16-21-16,35-12 38 16,32-12 3-16,22-7 10 15,14-5-56-15,8 4 12 16,10 4-25-16,5 10-41 0,5 13-163 15,0 8-378-15</inkml:trace>
  <inkml:trace contextRef="#ctx0" brushRef="#br0" timeOffset="464370.5955">6605 1482 836 0,'0'0'39'0,"0"0"-34"16,0 0 6-16,0 0-1 16,0 0-5-16,0 0 36 15,0 0-24-15,-9 0-14 16,21 0-1-16,13 5 10 15,14-5-12-15,13 2 0 16,11 1 12-16,14-3-18 16,6 0 10-16,12 0-4 15,6 0 0-15,4 0 7 16,10 0-3-16,4 0-4 16,12 2-19-16,7-1 2 15,12-1-23-15,8 0 4 16,15 0 36-16,15-3-2 0,16-2 2 15,14-1 1-15,14 5 6 16,15-3-13-16,7 0 7 16,8 4-1-16,11-2 1 15,7 2 12-15,10 0-19 16,3 0 6-16,5 0 0 16,6 0-1-16,6-3 1 15,7-2 0-15,5-1 5 16,1-2 1-16,1 4 20 15,3 1-23-15,-5 1-2 16,-7 2 16-16,-5 0-17 16,-10 0 0-16,-8 7 0 15,-10 2 12-15,-12-8-17 16,-11-1 5-16,-14 0 0 0,-18 0 40 16,-17 0-31-16,-22 0 17 15,-20 0-21-15,-32 0 6 16,-30 0-9-16,-37 0-2 15,-35 0-39-15,-34 3-56 16,-22-2-228-16,-44-1-134 16</inkml:trace>
  <inkml:trace contextRef="#ctx0" brushRef="#br0" timeOffset="465173.6567">6472 1852 1104 0,'0'0'39'0,"0"0"-39"15,0 0 13-15,0 0-35 16,0 0 27-16,0 0-5 15,-10 0 0-15,10 15 0 16,9 12-3-16,4 6 3 16,3 4 0-16,0 2-9 15,3 1 9-15,-1 1-111 16,9-4-42-16,1-7-295 16</inkml:trace>
  <inkml:trace contextRef="#ctx0" brushRef="#br0" timeOffset="465893.3659">17104 2060 1104 0,'0'0'196'0,"0"0"-196"0,0 0-23 15,-3 78 4-15,3-47 36 16,0-6-25-16,0-4 8 15,3-2 0-15,-3-2-4 16,2-5-42-16,2-2-90 16,7-9-76-16,5-1-268 15</inkml:trace>
  <inkml:trace contextRef="#ctx0" brushRef="#br0" timeOffset="466232.6254">17383 2109 1169 0,'0'0'9'0,"0"0"-18"15,0 0 2-15,-70 76 7 16,65-53-6-16,5-6 2 16,0-1 4-16,5-5 0 15,15-3 1-15,9-5-9 16,7-3 8-16,3 0-47 15,-3-14-6-15,-8-1-35 16,-10-1 79-16,-9 0 6 16,-9 3 6-16,0 3 3 15,-21 1 1-15,-8 3 12 0,-2 5 32 16,0 1-15 0,1 0 20-16,6 3-49 0,9 10 13 15,6 2-33-15,9 4 13 16,9-2-54-16,27-5-46 15,21-10-142-15</inkml:trace>
  <inkml:trace contextRef="#ctx0" brushRef="#br0" timeOffset="466552.1877">17914 2261 1203 0,'0'0'0'0,"0"0"-7"0,0 0-29 16,-70 73-13-16,70-59 37 16,0-2 1-16,16 1 11 15,19-4-9-15,10-2 14 16,13-7-5-16,3 0 0 16,0-16-2-16,-7-6-18 15,-17-2-27-15,-15-1 33 16,-14 1 3-16,-8 2 17 15,-14 3-6-15,-23 3 2 16,-14 5 13-16,-8 9-14 16,-7 2-1-16,0 11 0 15,1 16-7-15,-2 5-9 16,3 3-101-16,3-4-142 0</inkml:trace>
  <inkml:trace contextRef="#ctx0" brushRef="#br0" timeOffset="467519.0204">18715 2324 1140 0,'0'0'8'0,"0"0"-16"15,0 0 8-15,-89 78 0 16,71-52-8-16,9-3 8 15,6-2 0-15,3-5 0 16,0-3 2-16,10-8-2 16,13-5 0-16,7 0 6 15,-1-18 9-15,0-6-10 16,-9-6-5-16,-11 0 0 16,-9 3-15-16,0 1 12 0,-23 3 3 15,-9 3 0 1,-10 9 0-16,-7 7 0 0,-4 4 0 15,-7 4-5-15,-3 16-13 16,-1 11-84-16,3-3-93 16,1-4-445-16</inkml:trace>
  <inkml:trace contextRef="#ctx0" brushRef="#br0" timeOffset="469532.6998">9107 1671 704 0,'0'0'19'16,"0"0"-9"-16,0 0 25 16,0 0 35-16,0 0 5 0,0 0-8 15,9-15-32 1,-7 13 49-16,-2 2-45 0,0 0 22 15,0 0-32-15,0 0-25 16,0 0 16-16,0 0-20 16,0 0 1-16,-6 4-9 15,-10 14 14-15,-2 3-6 16,-4 6 0-16,2 2 10 16,-3 1-11-16,0 3 2 15,-1-4-1-15,0 0 8 16,2-5-2-16,4-4-6 15,1-4 0-15,6-6 11 16,1-6-1-16,6-1-10 16,1-1 0-16,1-2-3 0,2 0 12 15,0 0 3-15,0 0-11 16,0 0 9-16,0 0-13 16,0 0 3-16,0 0-26 15,8 0 21-15,12 0 5 16,6 0 1-16,6-2-1 15,1-1 8-15,4 2-9 16,1 0 1-16,-1 1 0 16,1 0-8-16,-2 0 13 15,-1 0-5-15,0 0 0 16,1 0-18-16,-3 0 9 16,-5-4-10-16,-3-2-5 15,-7-3 15-15,-4-1-9 0,-8-4 18 16,-5-3 0-1,-1-2 11-15,-4-8-13 0,-16 1 2 16,-6 1 0-16,-7-1-8 16,-2 4 15-16,3 0-7 15,0 5 0-15,4 3 7 16,3 3 7-16,2 3-3 16,6 1-8-16,5 3 19 15,4 2-19-15,3 2 15 16,4-2-8-16,1 2-5 15,0 0-5-15,0 0 0 16,0 0-17-16,0 0 14 16,4 8-82-16,6 10-19 15,1 2-171-15,0-1-388 16</inkml:trace>
  <inkml:trace contextRef="#ctx0" brushRef="#br0" timeOffset="470469.4931">9026 2307 938 0,'0'0'30'0,"0"0"-29"16,0 0-2-16,0 0-19 15,0 0 20-15,0 0 37 16,0 79 13-16,0-42 11 16,0 4-19-16,0 0-30 15,0-4 25-15,0-6-32 16,0-7 0-16,0-14-5 15,0-3 11-15,0-7-11 16,0 0 14-16,0 0-6 16,0-12 26-16,-3-14-34 0,-6-13-11 15,5-3 9 1,-3-2-32-16,0 2 7 16,1 9 9-16,-3 8 13 0,3 6-6 15,3 4 11-15,0 8 0 16,3 2 0-16,0 1 11 15,0 3-11-15,0-2 13 16,0 2-12-16,8-2 4 16,9 0 4-16,4 1-6 15,5 2 16-15,-1 0-6 16,2 0-12-16,-4 0-1 16,0 0-1-16,-6 0-12 15,-4 3 13-15,-4 0-21 16,-5 1-79-16,-4 0-137 0,0 2-77 15</inkml:trace>
  <inkml:trace contextRef="#ctx0" brushRef="#br0" timeOffset="470666.3954">9049 2443 794 0,'0'0'44'15,"0"0"-35"-15,0 0-17 16,0 0 21-16,0 0 41 15,81 2-8-15,-61-2-14 16,-4 3 6-16,0 0-33 16,0-2-5-16,-5-1 0 0,-4 1-15 15,0 2-69-15,0-3-38 16,-1 0-188-16</inkml:trace>
  <inkml:trace contextRef="#ctx0" brushRef="#br0" timeOffset="470982.6751">9451 2518 893 0,'0'0'18'0,"0"0"-1"0,0 0-21 15,0 0 4-15,0 0 0 16,0 87 39-16,0-68-6 16,0 1 12-16,0-1-14 15,0-5-27-15,0-3 3 16,0 0-7-16,-3-3-26 15,-6-3-156-15,0-5-562 16</inkml:trace>
  <inkml:trace contextRef="#ctx0" brushRef="#br0" timeOffset="475634.6164">9048 1370 436 0,'0'0'49'0,"0"0"-48"16,0 0 73-16,0 0-40 15,0 0 53-15,0 0 23 16,0 0-77-16,1-64-12 16,-1 59 5-16,2 3 20 15,-2 1 5-15,0 1-14 16,0 0 4-16,0 0-41 16,0 0 0-16,0 0-4 15,5 3-13-15,1 12 13 0,1 6-7 16,2 5 15-16,-2 0-4 15,2 2 0-15,-2-4 10 16,1-6-10-16,-3-2 0 16,-1-7 0-16,-1-4-7 15,-1-2 14-15,-2-3-7 16,0 0 6-16,0 0-1 16,0 0 18-16,0-3-23 15,0-11 7-15,0-2-13 16,0 1 12-16,-5-4-6 15,2 0 0-15,-1 2 7 16,0 2-9-16,1 7 2 0,1 1 0 16,2 4-4-16,0 3 9 15,0 0-5-15,0 0 0 16,0 0-7-16,0 0-1 16,0 3-5-16,0 18 13 15,0 4-12-15,2 4 13 16,3 0-1-16,-2-3 0 15,1-3 11-15,4 2-27 16,0 0 16-16,0-3-156 16,-6-5-150-16</inkml:trace>
  <inkml:trace contextRef="#ctx0" brushRef="#br0" timeOffset="476950.154">8831 3192 682 0,'0'0'5'16,"0"0"14"-16,0 0-19 0,0 0 0 15,0 0 40-15,0 0-5 16,94-41 19-16,-75 39-54 16,-3 2 11-16,-4 0-22 15,-3 5 7-15,-5 7 4 16,-1 2 0-16,-3 4 12 15,0-2-12-15,-10 1 2 16,0-4 6-16,-3-5 3 16,9-4-6-16,1-2-5 15,3-2 13-15,0 0-4 16,0 0 2-16,0 0-11 16,3 0 0-16,12 0-5 15,0 2 7-15,0 4-2 0,-6 2 0 16,0 2-10-16,-5 3 10 15,-4 3 0-15,0 1 5 16,-5 0 10-16,-12-2-7 16,2-2 8-16,0-4-8 15,2 1 8-15,4-6-13 16,4-2-3-16,5-2-14 16,0 0-17-16,9-6-177 15,14-14-375-15</inkml:trace>
  <inkml:trace contextRef="#ctx0" brushRef="#br0" timeOffset="477369.8679">9390 3109 593 0,'0'0'10'16,"0"0"-9"-16,0 0-1 16,0 0 44-16,0 0 11 15,-84 42-4-15,74-28 4 16,0-3-40-16,8 1 16 16,2-4-26-16,0 1-3 15,0-2 1-15,9 0 7 16,7 0-4-16,2-1-6 0,5 0 1 15,-6 0-2-15,-2 1 2 16,-7 0-1-16,-5 3 0 16,-3 2 9-16,-2 2-4 15,-19 2 36-15,-5 1-16 16,-3-3 21-16,0 0-28 16,4-5 7-16,5-2-22 15,5-1 12-15,10-5-20 16,5-1 5-16,2 0-91 15,23 0-5-15,11-6-31 16,5-5-75-16,1-2-115 16</inkml:trace>
  <inkml:trace contextRef="#ctx0" brushRef="#br0" timeOffset="477654.3696">9523 3307 618 0,'0'0'61'15,"0"0"-43"-15,0 0 26 16,0 0 34-16,0 0-3 15,0 0-52-15,-80 60 3 16,78-43-6-16,2-2-14 16,0-2 12-16,16-5-18 15,9-3 4-15,5-5 0 16,3 0-1-16,-2-2-6 0,-4-12-11 16,-7-3-48-1,-9-3 39-15,-11 3 8 0,0 0 7 16,-19 2-1-16,-12 4 6 15,-7 3 3-15,-1 6 16 16,-2 2-11-16,7 0 12 16,-1 10-17-16,4 11-9 15,1 3-38-15,2 0-592 16</inkml:trace>
  <inkml:trace contextRef="#ctx0" brushRef="#br0" timeOffset="485949.6321">7206 1274 143 0,'0'0'43'0,"0"0"-36"15,0 0 13-15,0 0 49 16,0 0 7-16,0 0-52 15,0 0 30-15,-5-5-44 16,5 5 5-16,0-2-15 16,0 2-7-16,0 0-2 15,0 0-58-15,0 0-10 16,0-1 62-16,0 1-17 16,2 0 29-16,4 0-7 15,-4 0 0-15,1 0 7 16,-2 0 5-16,-1 0-2 15,0 0 12-15,0 0-5 16,0 0 49-16,0 0 18 0,0 0-24 16,0 0 8-16,0 0-33 15,0 0-21-15,-3 0 24 16,-3 0-25-16,-2 0 15 16,0 0-13-16,0 0-3 15,-1 1 1-15,-2 3 8 16,1 1-11-16,0-2 0 15,1 2 7-15,0-1-3 16,3-1 5-16,0 0 1 16,2-1 19-16,2-2-26 0,-1 2-1 15,0 1-2 1,1-1 12-16,-2 3-15 0,1 0 3 16,-1 2 0-16,-2 0-4 15,1 2 7-15,-5-1-3 16,5 1 0-16,-1 4 9 15,-1-3-14-15,1 5 5 16,0-1 0-16,2-2-6 16,0-1 12-16,2 2-6 15,0-3 0-15,2 1 3 16,0 2-3-16,0-3 0 16,0 5 0-16,0-1-3 15,0-2 5-15,3 2-2 16,0-2 0-16,3 3 7 15,-1-1-6-15,2-4-1 16,-1 5 0-16,1-4-9 16,-2-1 11-16,5 2-2 0,-4 0 0 15,0-4-3-15,2-2 0 16,-2 2-17-16,0-4-3 16,-2 1 22-16,4-2-19 15,-4 0 15-15,-1-1 1 16,0 1 5-16,0-1-11 15,1 0 10-15,1 1 0 16,-1-1-5-16,2 5-6 16,2-3-3-16,-1 0 5 15,1 0-5-15,-2-1 12 0,1 2-5 16,-1-1 7 0,3-1-6-16,-1 0 3 0,-2 1-8 15,0-1 10-15,0 0-5 16,1 0-4-16,0 3 10 15,1-1-16-15,0-2 10 16,0 3 3-16,-2-1-5 16,2-2 8-16,2 2-13 15,1-4 9-15,-1 4 4 16,3-4 0-16,-1 1-4 16,2 1 7-16,-2-1-3 15,0 0 0-15,-1-2 5 16,2 0-9-16,0 0 4 15,-1 0 0-15,0 0-5 16,6 0-21-16,-2 1-40 0,-1 0 22 16,0 1 21-1,3-2 19-15,1 1-6 0,1-1 10 16,1 0-5-16,-1 0 7 16,0 0-2-16,2 0 0 15,0 0 3-15,1 0-6 16,-4 0 3-16,1 0 0 15,-1 0 8-15,-1-4-7 16,2-2 14-16,-1 2 9 16,2 0-5-16,4-1 24 15,-1 2-36-15,-3 0-5 16,7-1-4-16,-1 3 0 0,0 0 0 16,-2-1-3-16,-3 2-16 15,-2-1 19-15,-1-1 2 16,-1 1 0-16,-1-1-5 15,0-1 8-15,-3 1-3 16,2-1 0-16,-2-1 0 16,0 1-9-16,-1 1 7 15,-1-3-37-15,-1 2 22 16,0-1-4-16,1 1 21 16,-2 2 0-16,1 0 2 15,3-2 1-15,0-1-3 16,1 3 0-16,1-1-3 15,2 2 9-15,-1-3-6 0,-1 0 2 16,1 0 1-16,-3 2-3 16,-1-1 1-16,1 2-1 15,-3 0 0-15,-2 0-1 16,-2 0 1-16,2 0 0 16,-3 0 3-16,2 0-9 15,-1 0 6-15,2 0 0 16,-2 0 0-16,5 0 5 15,-1 0-5-15,-1 0 0 16,3 0 3-16,-5-7-3 16,4 0 1-16,1-1-1 15,-2-1 9-15,-2 6-5 0,4-4-4 16,-4 1 5 0,-3 2-2-16,3 0 17 0,-3-2-2 15,2 4 13-15,-2-3-8 16,2 0-20-16,1 1-2 15,-1 1 0-15,-1-1 7 16,4-2-3-16,-4-1 1 16,1 0-3-16,-4 2 3 15,3-3-6-15,-1 2 0 16,2-2 1-16,-3 3 7 16,2 1-2-16,0-3-6 15,-2 3 0-15,-1-5 0 16,1 1 5-16,1 0-5 15,-3-2 0-15,1-2 2 16,-4 3 29-16,0-2-30 0,0 0 5 16,0 3 26-16,0-3-31 15,0 0 8-15,-6 1-2 16,1-2 3-16,3 3 3 16,-3 0-10-16,1 3 15 15,1-2-11-15,-2 2 2 16,4 1-8-16,-3-2-1 15,-2 4 0-15,1-3 0 16,0 3 3-16,-1-2-3 16,-1 1 0-16,0-1 6 0,2-1-6 15,-1 1 0 1,0 1 0-16,-1-1-3 0,1 0 3 16,0-1 0-16,0 0 17 15,0 1-16-15,-3-1 20 16,2 2-13-16,0 0-3 15,0-1-2-15,0 2 8 16,-1 0-4-16,1 0 0 16,-3 2 1-16,-1-2 3 15,0 1-11-15,1-1 3 16,-2 1 0-16,3 0 2 16,-3 1-5-16,2-1 0 15,1-1 8-15,-3 1-8 16,1 0 0-16,2 0 0 15,-2-1-1-15,2-2 7 0,-2 2-6 16,-1-1 1-16,2-1 13 16,-1 3-16-16,-4-1 2 15,3 0 0-15,-2 2-4 16,0-1 4-16,-2 1 0 16,2-1-1-16,-3 2 8 15,3 0-7-15,-2-2 0 16,-1 2 0-16,-1 0-5 15,0 0 6-15,-1 0-1 16,-2 0 0-16,3 0 6 16,-3 0-7-16,-1 0 1 15,5-1 0-15,-3-3 11 0,2 3-5 16,3-2 0 0,-2 1-4-16,2-1 9 0,0 2-11 15,1-4 0-15,-3 3 3 16,4 2 0-16,-5-1-3 15,4-1 0-15,-3 2 5 16,2-2 5-16,-2-1 14 16,1 3-1-16,-3-1-22 15,3 1 20-15,-1-1-16 16,-1 1 6-16,1 0-7 16,0-2 10-16,0-1-14 15,-2 1 9-15,5-1-4 16,-4 3 7-16,3-2-7 15,-1 1-5-15,2-1 8 16,3 2 1-16,-1 0-7 0,4 0-2 16,-1 0 0-16,0 0-2 15,3 0 2-15,0 0 0 16,-1 0 0-16,0 0 10 16,-3 0-9-16,0 0-1 15,0 0-1-15,1 0-12 16,-3 0 14-16,6 0-1 15,-2 2 0-15,-1 1 12 16,1 0-19-16,-1-1 7 16,1 3 0-16,-1-3-1 15,2 1 1-15,-1 1 0 16,1-1-5-16,-1 0 20 0,-1 0-22 16,3-2 7-16,-1 2 0 15,-1-1-3-15,0 1 7 16,-1 1-4-16,-1 1 0 15,-1 2-3-15,-2 1 3 16,2-2 0-16,-3-1 6 16,1-2-13-16,-2 2 10 15,0-1-3-15,0-1 0 16,2 0 11-16,-2 1-15 16,3-1 4-16,-4-1-54 15,-3-2-179-15</inkml:trace>
  <inkml:trace contextRef="#ctx0" brushRef="#br0" timeOffset="494784.5745">16097 993 138 0,'0'0'123'0,"0"0"7"16,0 0-46-16,0 0 18 0,0 0-15 16,0 0-2-1,0 0-18-15,0 0-17 16,-4 0-35-16,-3-3-3 0,2 1-5 16,-1-1-7-16,1 2 0 15,-2-2-11-15,1 3 14 16,-1 0-7-16,-4-2 4 15,-2 1 0-15,-4 1-2 16,-2 0 2-16,-1 0 0 16,0 0-3-16,-1 0 17 15,1 3-14-15,0 4 0 16,-1-2 1-16,1 3-13 16,-1 0 15-16,2 0-3 15,1 1 0-15,0-3 10 16,1 4-10-16,0 4 0 15,-2-2 1-15,0 2-10 16,0 0 9-16,-1 0 0 0,3 0 0 16,-1 2 7-16,2-1-7 15,-4 1 0-15,1 0 0 16,4-2-14-16,-3-1 14 16,5 0 0-16,-2 1-3 15,1-3 2-15,2 0 1 16,1 5 0-16,-2-2 0 15,2 3-14-15,0 3 19 16,1-3-5-16,1 2 0 16,0 0-2-16,6 1-2 15,-3 1 4-15,4 1 0 16,-1 2-8-16,2 2 8 0,1-1 0 16,0 2 0-16,0-3-1 15,0 0 1-15,0-2 0 16,0-3 4-16,1 1-13 15,4-3 10-15,1-3-1 16,0 1 0-16,-2-3 1 16,3 0-1-16,0-2 0 15,0 0 4-15,-1 1-14 16,4 0 10-16,-1 0 0 16,2 1-7-16,2 0 14 15,1 1-7-15,2-4 0 16,-2 3-2-16,5 0-9 15,-4-4 12-15,1 1-1 0,1 2 0 16,-1-3 1 0,1 2-1-16,0-2 0 0,3 0-2 15,-2-2-7-15,1-1 2 16,3 0 0-16,1-2 2 16,1 0-18-16,0 0 23 15,0 0-11-15,0-1 8 16,1 0-9-16,-1 0 7 15,-1 0-3-15,1 1 3 16,-4 0-4-16,1-3 6 16,1 5 3-16,-2-2 0 15,0-1-11-15,1 2 11 16,-1-4-2-16,-1 1-5 16,0-1 4-16,-1 0 0 0,1 0 3 15,2 0 0-15,-3 0-11 16,3 0 15-16,0 0-4 15,-3-1 0-15,3-1-4 16,-3 0 4-16,3-1 0 16,-2-1 0-16,-1 1 3 15,3-2-3-15,0 1 0 16,-2-1-4-16,5-3 5 16,-1 1-1-16,2-2 0 15,-3 0 4-15,1 1-8 16,-3-1 9-16,-3 1-5 15,2 1 0-15,-1 1 4 16,-3-1-4-16,3 3 0 0,-2-4 0 16,1 4-5-16,-1-2 6 15,-1 2-1-15,-1-3 0 16,-1-1 5-16,0-2-5 16,2-4 0-16,-4-2 3 15,1 1-5-15,-1-4 3 16,-2 1-1-16,1 1 0 15,0 0 5-15,-1 2-11 16,-2 1 6-16,3 2-7 16,0 1 1-16,-4 4 2 15,3-1 4-15,-1 2 0 16,-2-3 5-16,1 2-6 0,2-3 1 16,-2 1 0-16,-2-4-3 15,3-1 4-15,-2-3-1 16,-1-2 0-16,3-6-12 15,0 0 8-15,-3-3-13 16,-1 4-19-16,-1-2 26 16,-1 1-16-16,-2-1 26 15,0 2 0-15,0-1 4 16,0 1-6-16,0 0 2 16,-6-2 0-16,-8 3-3 15,-1-1 11-15,1 1 6 16,-3 3 11-16,2 0-24 0,-1 2 20 15,0 1-20-15,-1 2 13 16,2-1-3-16,-2 0 0 16,0 1-10-16,2 1 8 15,-5-1 1-15,4 2 5 16,0 2 2-16,0-1-17 16,2 3 34-16,0 3-18 15,1 0-2-15,-2 3 1 16,-3-2-1-16,0 3-3 15,-3 1-11-15,2 0 1 16,1 1-1-16,-1 0 4 16,-4 0-4-16,2 0 0 15,-5 0-2-15,2 0-6 0,-3 0 8 16,0 0 0-16,-3 4-3 16,2-1 6-16,-1 2-3 15,3-1 0-15,1 1-3 16,0 2-3-16,0-3 6 15,-2 0-15-15,-2-1 13 16,-1-2-36-16,0 4 23 16,0 0-20-16,-6 2-25 15,-1 5-83-15,-8 1 85 16,-5 1-213-16</inkml:trace>
  <inkml:trace contextRef="#ctx0" brushRef="#br0" timeOffset="536700.4517">11661 5085 459 0,'0'0'288'0,"0"0"-278"15,0 0-10-15,0 0-11 16,0 0 7-16,0 0 8 15,0 0 29-15,-1-7 15 16,16 7-32-16,6 0 38 16,5 0-36-16,7 0-2 0,8 6 19 15,9 2-34-15,10-1 33 16,9-2-19-16,9-5-12 16,8 0 0-16,8 0-3 15,6 0-89-15,-2-8-173 16</inkml:trace>
  <inkml:trace contextRef="#ctx0" brushRef="#br0" timeOffset="539178.6223">15935 15598 828 0,'0'0'16'0,"0"0"-16"15,0 0 4-15,0 0-4 16,0 0 3-16,0 0 15 15,0 0 44-15,0 0-62 16,-6 0 0-16,22 0 28 16,5 0-25-16,9 0 17 15,13 0-19-15,12 0 13 16,16 0-26-16,18 0 12 16,14 0-135-16,3-7-590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1-24T06:24:14.33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18392 17137 748 0,'0'0'8'0,"0"0"-8"0,0 0 0 16,0 0 5-16,0 0 26 15,0 0-1-15,0 0-28 16,0 0 21-16,50-21-20 16,-32 21 19-16,0 0-1 15,4 0-9-15,4 2-2 16,1 3-10-16,7-5-9 15,2 2 6-15,6 1-139 16,-3-3-228-16</inkml:trace>
  <inkml:trace contextRef="#ctx0" brushRef="#br0" timeOffset="5539.054">20711 17137 531 0,'0'0'39'0,"0"0"18"16,0 0-19-16,0 0 30 16,0 0-6-16,0 0 12 15,0 0-21-15,0 0-42 16,-5-34 42-16,8 30-20 15,0 4 12-15,2 0-25 16,1 0-4-16,2 0-5 16,5 4-10-16,0 5 10 15,2 2-5-15,4-2-6 0,5 1 0 16,3-4 2-16,1-2 16 16,-1-4-22-16,0 2 4 15,-2-2 0-15,-6 0-2 16,-3 0 2-16,-6 0 0 15,-5 0-5-15,-4 0 0 16,-1 0 0-16,0 0-54 16,0 6-47-16,0 3 67 15,-8 3-107-15,0-3-106 16</inkml:trace>
  <inkml:trace contextRef="#ctx0" brushRef="#br0" timeOffset="10701.1373">23138 17201 191 0,'0'0'398'15,"0"0"-385"-15,0 0 13 16,0 0-13-16,0 0 35 15,0 0-5-15,0 0 4 16,-14-47 3-16,17 45-42 16,5 2 7-16,1 0 13 0,1 0-28 15,7 0 26-15,6 0-26 16,4 8 3-16,9 0-12 16,0-2 3-16,2-4-209 15</inkml:trace>
  <inkml:trace contextRef="#ctx0" brushRef="#br0" timeOffset="30137.5826">1907 5819 441 0,'0'0'202'0,"0"0"-195"16,0 0-7-16,0 0 1 16,0 0 11-16,0 0 14 15,0 0-1-15,0 0 17 16,-30-31 6-16,30 29-41 16,-3 2-6-16,-2 0 23 15,2 0-8-15,-3 0 0 16,-4 0-16-16,1 0 0 0,-2 5 3 15,-2 5 4-15,-6 0-7 16,2 2 0-16,-3 0 12 16,0-2-13-16,-1 4 1 15,-1-4 0-15,1 1 8 16,3-3 2-16,4 2-5 16,-2 0-5-16,1 2 17 15,-1 0-21-15,1 1 4 16,0 0 0-16,3 2-1 15,-3 4 4-15,3 0-3 16,-1 1 0-16,1 2 11 16,3-3-12-16,-1 2 1 15,1-3 0-15,4 0 2 16,2-4 1-16,1 0-3 0,2 0 0 16,0 0 12-16,0 3-10 15,0 2-2-15,8 2 0 16,8 3-11-16,-1 1 18 15,3 0-7-15,5 0 0 16,-4 1 11-16,5-6-14 16,-7-1 3-16,8-3 0 15,-3-4-9-15,5-4 14 16,0-3-5-16,5-5 0 16,0 0 14-16,-1-2-20 15,2-11 6-15,0-6 0 16,-5 0-5-16,2-5 10 15,-2 1-5-15,-4 0 0 0,-4-4 10 16,-1 4-17 0,-4-2 7-16,-2 1 0 0,-4-1-6 15,-5-1 22-15,-2-2-16 16,-2-2 0-16,0-4 15 16,-6-3-18-16,-12-1 3 15,2 4 0-15,-6 5-8 16,2 2 12-16,-4 7-4 15,-2 4 0-15,3 2 16 16,-2 3-27-16,3 2 11 16,2 1 0-16,-1 4 5 15,2 1 5-15,1 3 3 0,1 0-6 16,1 0 6 0,4 0-8-16,-3 10-5 0,0 4 0 15,2 2-17-15,-2 6 15 16,3 1-4-16,6 2-17 15,0 4-64-15,0 3-28 16,-3-7-176-16</inkml:trace>
  <inkml:trace contextRef="#ctx0" brushRef="#br0" timeOffset="31672.4528">6129 5942 327 0,'0'0'0'16,"0"0"47"-16,0 0 7 0,-91 56 4 16,69-43 58-1,-1 1-39-15,1 0-19 16,1 3 0-16,3 2-32 0,2 2 17 16,3 1-41-16,4 5 5 15,4 2-14-15,5 1 12 16,0 4-5-16,4 0 0 15,13 1 11-15,7-4-15 16,6-2 4-16,7-5-8 16,6-4-26-16,5-6-87 15,4-7-46-15,3-7-253 16</inkml:trace>
  <inkml:trace contextRef="#ctx0" brushRef="#br0" timeOffset="32087.2283">6955 5791 792 0,'0'0'10'0,"0"0"-7"15,0 0-3-15,0 0 0 16,0 0 4-16,0 0 7 15,30-6 0-15,-9 23 18 16,5 6 8-16,-1 9-24 16,-1 3-12-16,-3 5 7 15,-3 6 13-15,-8 1-13 16,-8 4-8-16,-2 1 0 16,-11 6-13-16,-25 5 13 15,-19 2-115-15,-20-2-281 16</inkml:trace>
  <inkml:trace contextRef="#ctx0" brushRef="#br0" timeOffset="33337.3757">9520 6249 480 0,'0'0'328'0,"0"0"-315"16,0 0-8-16,0 0-5 15,0 0 19-15,0 0 10 16,70-17 32-16,-35 10-58 16,1-1-2-16,0-1 10 15,3 1-4-15,-7-1-7 0,-3 3 0 16,-8 0 13-16,-11 1-20 16,-5 0 7-16,-5-1-15 15,0-3 14-15,-20 1-110 16,-7-1 53-16,-4 1 26 15,-3 3 4-15,1-1 27 16,5 1 1-16,2 3 0 16,7 1 22-16,7 1-15 15,4 0 45-15,4 0-11 16,4 0-36-16,0 0-7 16,0 0 2-16,9 0 0 15,9 0 3-15,6 8 8 16,1 3-8-16,-1 2 3 0,-3 4 4 15,-2 2 6 1,-2 2-7-16,-8 4-4 0,-5 2 12 16,-4 2-11-16,0 2-5 15,-12 4 1-15,-13 1 17 16,-11 4-13-16,-7 0-6 16,-2 1-90-16,-1-10-51 15,4-6-336-15</inkml:trace>
  <inkml:trace contextRef="#ctx0" brushRef="#br0" timeOffset="42627.2179">1516 6667 274 0,'0'0'118'0,"0"0"-100"16,0 0 37-16,0 0-12 16,0 0-35-16,0 0 127 15,0 0-100-15,-2-14-20 16,1 13 0-16,1-1-5 0,0 1 5 15,0 1-15-15,0-1 1 16,-2-1-3-16,1 2 12 16,1 0-10-16,0 0 21 15,0 0-11-15,0 0 7 16,0 0-17-16,0 0 6 16,-2 0 12-16,0 0-15 15,1 0 9-15,0 0 6 16,-2 0-5-16,-2 0-10 15,-1 0 14-15,1 0-14 16,0 0 5-16,1 0-6 0,-1 6-2 16,0 0 0-1,-2 1 7-15,-3 1-7 0,4 1 0 16,-2-1 4-16,2 1-13 16,-1-3 15-16,1 0-6 15,4-1 0 1,-1 0 6-16,3-1-6 0,-1 1 0 15,-1 3 1-15,0-1-11 16,2 5 10-16,0-2 0 16,0 2-1-16,0-1 8 15,0-1-7-15,0-2 0 16,0-1 1-16,0 0-6 16,0-1 6-16,0-2-1 15,0 0 0-15,0 2 7 16,0 1-7-16,0 0 0 15,0 0 0-15,0 0-7 0,2-2 7 16,1 2 0-16,0-1 0 16,3-2 9-16,-1 3-11 15,-1-2 2-15,2 0 0 16,2-2-7-16,-5 4 7 16,3-2 0-16,-2 0-6 15,2 2 24-15,-2-4-20 16,1 2 2-16,-2-1 0 15,-1 1-8-15,2-1 9 16,2-2-1-16,0 3 0 16,-3-4 10-16,1 1-13 15,-2 1 3-15,1-3 0 16,-2 4-8-16,2-3 10 0,0 1-2 16,0-1 0-16,3 2 9 15,-3 0-10-15,0-3 1 16,2 3 0-16,-2-1-9 15,1 0 12-15,1-1-3 16,-2 2 0-16,2-2 9 16,0 0-12-16,-2 1 3 15,0-2 0-15,0 1-5 16,-3 1 5-16,6-1 0 16,-3 0-1-16,3 1 12 15,-3 0-13-15,0-1 2 16,1 1 0-16,-1 0-16 0,3-1 15 15,1 2-77-15,-2-2-54 16,-5-1-142-16</inkml:trace>
  <inkml:trace contextRef="#ctx0" brushRef="#br0" timeOffset="44737.1126">6274 7061 456 0,'0'0'14'0,"0"0"-16"15,0 0 6-15,0 0-4 16,0 0 37-16,0 0-12 16,-2-30 77-16,2 27-43 15,-1-1-50-15,1 0 82 0,0 2-59 16,0 1-16-16,0-1-8 15,0 2 6-15,0 0-6 16,0 0-8-16,0 0 0 16,3-1-9-16,12 0 11 15,1-1-2-15,4-1 0 16,8-2 22-16,-1 1-29 16,1-1 7-16,2-2 0 15,-3 2-4-15,3 0 17 16,-3-2-13-16,1-1 0 15,-3 2 10-15,-1-2-13 16,-2-1 3-16,-4 4 0 16,-3-1-1-16,-4 2 3 15,-2 2-2-15,-2 1 0 16,-3 1 1-16,2 0-6 0,-4 0 5 16,1 0 0-16,3 0-5 15,-4 3 5-15,2 1-23 16,0-1-27-16,-1 0-80 15,-3-3-77-15</inkml:trace>
  <inkml:trace contextRef="#ctx0" brushRef="#br0" timeOffset="46422.1803">1695 7065 45 0,'0'0'52'15,"0"0"0"-15,0 0 18 16,0 0-3-16,0 0 82 15,0 0-95-15,-11-20-1 16,11 15 67-16,-1 2-89 16,1-1 14-16,0-1-43 15,0-2 62-15,0 1 53 0,0 0-114 16,0 0 18-16,0 2 37 16,0 0-33-16,0 3 11 15,0-1-22-15,0 2-7 16,0-1-7-16,7 1 19 15,8 0-20-15,6-2 1 16,0 2 0-16,7 0-4 16,-1 0 11-16,4 0-7 15,-2 0 0-15,-1 0 9 16,0 0-9-16,-5 0 0 16,-2 0 1-16,-5 0-15 15,-7-2 23-15,-6 2-9 16,0 0 0-16,-3-1 17 0,0 1-22 15,0 0 5-15,0 0-26 16,0 0-25-16,0 0-48 16,0-2-86-16,-6-3-396 15</inkml:trace>
  <inkml:trace contextRef="#ctx0" brushRef="#br0" timeOffset="54389.5161">9576 6897 261 0,'0'0'62'0,"0"0"-46"15,0 0 7-15,0 0-17 16,0 0 60-16,0 0 9 15,0 0 8-15,-8-5-1 16,8 5-32-16,-1-2-13 16,1 2 26-16,0 0-59 15,-1 0 16-15,1 0-20 0,0 0 15 16,0 0-26 0,0 0 11-16,0 0 0 0,0 0-17 15,0 0 17-15,2 0 0 16,8 0 0-16,2 0 10 15,2 0-7-15,2 0-3 16,0 0 0-16,-4 0-4 16,4 0 5-16,-4 0-1 15,1 0 0-15,0 0 12 16,-4 0-15-16,1 0 3 16,-1 0 0-16,-2 0-11 15,-2 0 16-15,2-1-5 16,-2-2 0-16,-4 3-18 15,1 0-7-15,-1-1-38 16,-1 1-34-16,0-2-65 16,0-3-197-16</inkml:trace>
  <inkml:trace contextRef="#ctx0" brushRef="#br0" timeOffset="54771.2034">9640 6799 349 0,'0'0'167'15,"0"0"-122"-15,0 0-6 16,0 0-39-16,0 0 49 0,0 0 41 16,-10 0-76-16,10 0 6 15,3 0-20-15,12 0 4 16,5 0-9-16,7 0 5 15,0 0 0-15,-1 0-4 16,-4 0 5-16,-3 4-1 16,-5 6 0-16,-1-1 6 15,-5 3-17-15,-5 3 11 16,-2-1 0-16,-1 3 8 16,0 0-5-16,0 2 17 15,-7-1 7-15,-2 1-25 16,-3 2 26-16,1-3-28 15,-1 3 0-15,-2-1-7 16,-3 1 14-16,-4 6-14 16,-7-5-117-16,-5-10-452 0</inkml:trace>
  <inkml:trace contextRef="#ctx0" brushRef="#br0" timeOffset="69946.9407">9445 7425 396 0,'0'0'65'0,"0"0"-65"0,0 0 6 16,0 0-1-16,0 0 3 15,0 0 41-15,0 0-17 16,0 0-24-16,-2 2 9 15,2-2-15-15,0 1 3 16,0-1 18-16,0 1-15 16,0-1 13-16,3 2 11 15,6-1-28-15,2 0 33 16,4 2-34-16,1-2-2 16,4 3 14-16,-1-3-7 15,-3-1-8-15,2 0 0 16,-3 0 5-16,0 0-2 0,-3 0-3 15,-1 0 2-15,-1 0-12 16,-5 0 10-16,0 0 0 16,-2 0 0-16,-1 0 12 15,-2 0-14-15,0 0 2 16,0 0-49-16,0 0-23 16,0-5-61-16,0-5-171 15</inkml:trace>
  <inkml:trace contextRef="#ctx0" brushRef="#br0" timeOffset="70372.7224">9543 7253 280 0,'0'0'348'16,"0"0"-292"-16,0 0-33 15,0 0-12-15,0 0 3 16,0 0-1-16,-11-15-1 16,11 15 3-16,2 0-4 15,12 0-11-15,6 0 0 16,2 0-7-16,2 0 16 16,-1 7-9-16,-2-2 0 15,-3 5 1-15,0 0-4 0,-4 2 3 16,-1 1 0-16,-6 3-8 15,-1 5 20-15,-4 0-12 16,-2 1 0 0,0 3 5-16,0 3 17 0,0-2 7 15,-5 1-19-15,-5 0 39 16,-6-3-44-16,-5 0 6 16,1-4 0-16,-2 0-2 15,1-3-6-15,1-1-3 16,3 0 0-16,0-4-8 15,2 2-26-15,3 0-92 16,-2-9-172-16</inkml:trace>
  <inkml:trace contextRef="#ctx0" brushRef="#br0" timeOffset="75994.3652">9998 7795 500 0,'0'0'11'0,"0"0"-17"15,0 0 13-15,0 0-7 16,0 0 4-16,0 0 5 16,0 0 61-16,-24-9-21 15,24 9-37-15,0 0 26 16,-1 0-37-16,1 0 29 16,0 0-3-16,0 0-18 15,0 0 6-15,0 0-14 16,0 0-1-16,0 0 25 15,0 0-17-15,0 0 4 0,0 0-12 16,0 0 21 0,11 0-26-16,12 0 5 0,15 0 0 15,5 0-5-15,8-1 12 16,5-1-7-16,4 0 0 16,4-2 10-16,3-1-16 15,-2 1 6-15,0-3 0 16,-6 3-10-16,-2-1 16 15,-9 2-6-15,-3-2 0 16,-6-2 11-16,-7 2-11 16,-3-3 0-16,-7 4 2 15,-7-1-4-15,-4 1 8 16,-4 1 19-16,-4 2-25 16,-3 1 24-16,0 0-30 0,0 0 6 15,0 0-9 1,0 0 9-16,0 0-77 0,0 3 51 15,0 5-61-15,0-1-236 16</inkml:trace>
  <inkml:trace contextRef="#ctx0" brushRef="#br0" timeOffset="77404.1224">9802 8063 463 0,'0'0'10'0,"0"0"30"15,0 0-38-15,0 0 12 0,0 0 10 16,0 0 11-16,-44-6 8 16,37 13-17-16,2 0-11 15,1 4-15-15,2 4 9 16,2 5-12-16,0 3 3 16,0 7 0-16,0 6-6 15,8 1 8-15,4 3-2 16,0 0 0-16,4 2 16 15,-1-1-25-15,4 1 9 16,4 2-3-16,3-2-6 16,4 0-111-16,5-6-146 15</inkml:trace>
  <inkml:trace contextRef="#ctx0" brushRef="#br0" timeOffset="77937.3347">10862 7914 505 0,'0'0'31'0,"0"0"-31"15,0 0 11-15,0 0-4 16,0 0 46-16,103 26 4 15,-81-4 19-15,2 11-44 16,0 11-2-16,-5 14 19 16,-7 13-43-16,-9 7 8 15,-3 8-14-15,-20 10-10 16,-26 12 8-16,-25 10-228 16</inkml:trace>
  <inkml:trace contextRef="#ctx0" brushRef="#br0" timeOffset="83512.9708">10277 5366 257 0,'0'0'73'0,"0"0"-26"15,0 0-11 1,0 0 12-16,0 0 27 0,0 0-50 15,0 0 9-15,0 0 17 16,-1 0-37-16,1 0 25 16,-2 0-13-16,1 0-10 15,-1 0 27-15,1 0-31 16,1 0 12-16,0 0-5 16,0 0-5-16,0 0 4 15,0 0-18-15,0 0 3 16,0 0-2-16,0 0-1 15,-2 0 0-15,2 0-1 0,-1 0 11 16,-1 4-12 0,1 1 2-16,-3 3 0 15,4-2-3-15,0-3 12 0,-2 2-9 16,2-2 0-16,0-1 19 16,0-2-27-16,0 0 8 15,0 0 0-15,0 0 26 16,0 0-25-16,0-3 20 15,0-4-21-15,0 1 11 16,0-2-12-16,-3 3 1 16,0 1 0-16,0 1-7 15,-2 3 9-15,4 0-2 16,-2-3 1-16,1 3 14 16,1 0-14-16,-1 0-1 15,2 0 0-15,0 0-10 0,0 0 7 16,0 0 3-16,0 0 0 15,0 6-9-15,0 3-25 16,3-2-111-16,11-7-142 16</inkml:trace>
  <inkml:trace contextRef="#ctx0" brushRef="#br0" timeOffset="84161.2104">10052 5525 573 0,'0'0'1'16,"0"0"25"-16,0 0-12 15,0 0-14-15,0 0 16 16,0 0 24-16,-4 0 13 15,4 0-49-15,0 0-2 16,0 0 32-16,4 0-22 16,13 0 33-16,8 0 0 15,6-2-36-15,7-1 13 0,4 0-22 16,5 0 0-16,5-2-6 16,3 0 17-16,-2 0-11 15,2 2 0-15,-3 1 4 16,-5 0-9-16,-6 1 5 15,-8-3 0-15,-8 3-3 16,-5 1 8-16,-7-2-5 16,-3 2 0-16,-2 0-88 15,-2 0 3-15,-5 2-158 16</inkml:trace>
  <inkml:trace contextRef="#ctx0" brushRef="#br0" timeOffset="97601.6487">11153 6135 101 0,'0'0'15'16,"0"0"-7"-16,0 0 67 0,0 0-35 15,0 0 30-15,0 0 5 16,0 0-63-16,0 0 29 16,0 0 17-16,0-2-21 15,0-2 30-15,0-1-44 16,0 1 26-16,0 0 21 16,0-1-64-16,0 1 19 15,0 3-19-15,0-1 8 16,0 2 5-16,0 0-19 15,0 0 0-15,0 0-6 16,0 0 17-16,0 0-11 16,0 0 0-16,0 0 11 15,0 0-16-15,0 0 5 0,0 0 0 16,0 0-14 0,0 3 22-16,-2 6-8 0,2 4 0 15,-1 3 13-15,-1 2-12 16,2 2-1-16,-1 0 0 15,1 2-6-15,0 4 12 16,-3 1-6-16,3-1 22 16,0-2-20-16,0 1 27 15,0 0-29-15,0 0 0 16,6 0 0-16,0 0 9 16,0-2-9-16,-2 1 0 15,3-2 15-15,0-2-4 16,-4-2-11-16,0 3 0 15,-2-1 10-15,1 0-3 0,-2 2-7 16,1-2 2 0,1-1 13-16,-2-2-13 0,0-1-2 15,2-1 0-15,0 2-3 16,0-1 10-16,1 0-7 16,-1-1 0-16,0 1 14 15,1 1-16-15,-2 1 2 16,1 2 0-16,-1 1-9 15,-1 2 17-15,2 4-8 16,-2-1 0-16,4 1 18 16,-2 1-21-16,-1 0 3 15,-1-2 0-15,2-1 3 16,-2-1 8-16,0-5-11 16,0-1 0-16,0-1 16 15,1-1-10-15,-1 1-6 0,0-3 0 16,0 3 13-16,0-3-1 15,0-1-12-15,0 1 3 16,0-2 9-16,0-1 1 16,0-2-13-16,0-1 0 15,0 1-4-15,0-2 13 16,0-2-9-16,0 2 0 16,0-1 13-16,0-2-20 15,0-1 7-15,0 1 0 16,0-1-5-16,0 1 13 15,0-1-8-15,0 0 0 16,0-2 8-16,0-1-14 0,0 0 6 16,0 0 0-16,0 0-8 15,0 0 17-15,0 0-9 16,0 0 0-16,0 0 7 16,0 0-26-16,0 0 15 15,0 0-87-15,0 0 26 16,0 0-129-16,0 0-87 15</inkml:trace>
  <inkml:trace contextRef="#ctx0" brushRef="#br0" timeOffset="98193.6421">11105 7213 572 0,'0'0'8'15,"0"0"5"-15,0 0-11 0,0 0-2 16,0 0 0-16,0 0 47 16,22-1-27-16,-11 16 12 15,5 1-12-15,-2 4-10 16,1 3 34-16,0 2-41 16,-2 0 9-16,0 0 10 15,2 3-16-15,-1-2 30 16,-2 1-27-16,0 0-5 15,0-1 20-15,-1-4-16 16,0-3-7-16,0-5 15 16,-1-4-5-16,-1-3-5 15,-6-4-2-15,3-3-3 16,2 0 45-16,2 0-9 0,3-14 11 16,3-6-23-1,0-4-13-15,-4-4-8 0,-2-2-4 16,1-2 0-16,-2 0 3 15,-1 2-2-15,-2 2-1 16,-1 4 0-16,0 5 14 16,0 4-21-16,-2 6 7 15,0 1 0-15,0 7-19 16,-1 1-72-16,5 0-31 16,2 0-97-16,-5 6-316 15</inkml:trace>
  <inkml:trace contextRef="#ctx0" brushRef="#br0" timeOffset="107625.457">8260 10986 383 0,'0'0'19'16,"0"0"-17"-16,0 0 8 15,0 0 9-15,0 0 40 16,0 0 22-16,0 0-3 16,0 0-67-16,-20-17 31 15,20 16 6-15,0 0-33 16,0 1 43-16,0 0-49 0,0 0 5 16,0 0-6-16,0 0 7 15,10 0-13-15,5 0-2 16,9-2 4-16,-1-1 19 15,11-1-15-15,-3-2-4 16,5-3 1-16,-5-1 13 16,2-1-20-16,-6 3 2 15,-6 0 0-15,-7 3-5 16,-6 1 5-16,-5 4 0 16,-3 0-1-16,0 0 21 15,0 0-34-15,-12 0 14 16,-9 0 0-16,-6 11 14 0,-2-1-11 15,0 0-3 1,0 1 0-16,9-2 14 0,2-2-21 16,3-2 7-16,6-3 0 15,3 0-7-15,4-1 14 16,2-1-7-16,0 0 0 16,0 0-7-16,0 0 7 15,0 0 0-15,4 0 4 16,10 0-19-16,5 0 15 15,6 0-38-15,2 0-87 16,-2-12-369-16</inkml:trace>
  <inkml:trace contextRef="#ctx0" brushRef="#br0" timeOffset="121174.8705">10820 10572 235 0,'0'0'99'15,"0"0"-99"-15,0 0 13 16,0 0-2-16,0 0 32 16,0 0 12-16,0 0 41 0,0 0-83 15,-24-7 15-15,24 7 3 16,0 0-17-16,0 0 30 16,0 0-44-16,0 0 7 15,0 0-2-15,0 0 1 16,0 0-6-16,0 0 10 15,0 10-4-15,9 0 10 16,5 4-14-16,1-4 8 16,6 0 8-16,5-3-11 15,6-2-3-15,2-2-4 16,2-3 19-16,5 0-18 16,-2 0-1-16,-1 0 2 15,-4-3-9-15,-3-2 17 16,-4 2-10-16,-3-2 0 15,-6 2 6-15,-5 2-8 0,-2 1 2 16,-6 0 0-16,-2 0-16 16,-1 0-18-16,-2 0-9 15,0 1-30-15,0 5-47 16,-4-1-41-16</inkml:trace>
  <inkml:trace contextRef="#ctx0" brushRef="#br0" timeOffset="121466.6268">10922 10754 482 0,'0'0'54'0,"0"0"-44"16,0 0-10-16,86 3 0 15,-51-3 14-15,2-6 5 16,0-2 2-16,-4 0-17 16,-5 3 2-16,-5 3-6 15,-10 2-59-15,-6 0-147 16</inkml:trace>
  <inkml:trace contextRef="#ctx0" brushRef="#br0" timeOffset="124393.8201">7148 9893 454 0,'0'0'14'0,"0"0"-3"0,0 0-11 16,0 0 21-16,0 0 19 15,0 0 30-15,0 0-22 16,-31 0-44-16,29 0 29 15,-1 0-28-15,-1 0-5 16,3 0 6-16,-6 0 10 16,0 5-16-16,-4 4 0 15,0-1 0-15,0 1 8 16,-1 3 0-16,-1-3 3 16,-1 2-6-16,-1 2 9 15,2-1-2-15,-3 1-12 16,5-3 9-16,0 2-4 0,3 0-1 15,3 3-4 1,0-1 0-16,5 5 6 0,0 1-8 16,0 2 2-16,0 0 0 15,0-1 8-15,0 0-1 16,0-2-7-16,4-1 0 16,0-1 16-16,1 0-16 15,0 0 0-15,0-2 3 16,-2 2 7-16,1-3 4 15,1 0-14-15,0 0 0 16,-1 0 12-16,5 0-12 16,-1 0 0-16,3 1 6 0,1 1-18 15,0-1 18 1,0 0-6-16,0-3 0 0,2 2 14 16,-3-1-14-16,1-1 0 15,-3 1 0-15,0 1-12 16,2 0 16-16,-1-2-4 15,0-1 0-15,1 0 8 16,-2-4-13-16,1 0 5 16,1 0 0-16,2-2-8 15,1 0 19-15,3-2-11 16,0-1 0-16,2-2 5 16,2 1-11-16,0-1 6 15,-2 1 0-15,-2-1-10 16,4 0 18-16,-2 1-8 15,1-1 0-15,-1 0 10 0,0 2-15 16,-1-2 5-16,1 0 0 16,1 0-12-16,-1 0 4 15,1 0 8-15,-1 0 0 16,-1-7 13-16,3-3-21 16,-3 0 8-16,0-1 0 15,-3 0-9-15,2-3 16 16,-1-1-7-16,0 1 0 15,-1 0 11-15,3 3-27 16,-2 3 16-16,-4 0 0 16,3-1-3-16,0 1 4 15,-5 1-1-15,4 0 0 16,-5 1 10-16,1-2-13 16,0-1 3-16,1-3 0 0,-2 0-5 15,1-2 18-15,-2-1-13 16,-3-1 0-16,2 0 19 15,0-2-19-15,-4-1 0 16,2 2 0-16,-2-1-4 16,-2 1 17-16,-1 1-13 15,0 0 8-15,0-2 8 16,0 1-3-16,0 0-8 16,0 0-2-16,0 0 9 15,0 0 1-15,0-2-13 16,0 1 0-16,0 1 22 0,0-2-14 15,0 5-8 1,0-3 7-16,0 2-5 0,0-1 3 16,0 2-5-16,0 1 12 15,-3 1 3-15,0 0 13 16,0-1-6-16,0 1-12 16,-1-2-10-16,1-1 15 15,-2 1-15-15,1 1 0 16,-2-2 11-16,1 1-17 15,1 2 6-15,-5 1 0 16,3-2-1-16,0 1 8 16,-2 1-7-16,1 1 0 15,0 0 8-15,-1 2-6 16,2-1-2-16,-3 1 0 0,2 1-3 16,-3 2 27-16,2-2-24 15,-2 4 0-15,0 0 13 16,1-1-4-16,-1 0-9 15,-3-1 0-15,1 1-7 16,1-2 5-16,-2 1 2 16,-2 1 2-16,0 0 10 15,-1 0-17-15,1 2 5 16,-2-3 0-16,-1 2-3 16,2 0 3-16,1 2 0 15,-1 1 0-15,1 0 13 16,1 0-24-16,-2 0 11 15,-2 0 0-15,-3 0-7 0,-4 4 4 16,2 4 3 0,-2-3 0-16,1 2 9 0,2 0-16 15,2-1 7-15,0 0 0 16,2-1-4-16,-2 2 12 16,2-2-8-16,3 3 0 15,-1 0 2-15,2 0-15 16,0 0 13-16,-1 1 0 15,3 0-1-15,-2 2 11 16,1-2-10-16,0 4 0 16,-2-1 5-16,0 0-23 15,-3 3 26-15,1 2-8 0,-2 0 0 16,1-1 12-16,1-1-16 16,4-1 4-16,0-3 0 15,5 0-18-15,1-3 15 16,1 1-1-16,2-3-13 15,1 5-60-15,-2 2 12 16,2 5-22-16,-1 2-101 16,-4-4-207-16</inkml:trace>
  <inkml:trace contextRef="#ctx0" brushRef="#br0" timeOffset="140954.7115">10764 10799 408 0,'0'0'13'0,"0"0"-13"0,0 0 19 16,0 0-6-16,0 0-10 15,0 0 27-15,0 0-3 16,-29-38 28-16,28 34-27 16,-2-1 17-16,3 2-4 15,0 1-31-15,0 2 29 16,0-1-39-16,0-1 0 16,1-1 2-16,20-3 12 15,15-1 6-15,9-3-1 16,11-7-4-16,7 0-13 15,7-5-2-15,1-1 0 16,1-1-7-16,0 2 13 16,-4-1-13-16,-3 2-11 15,-11 3-32-15,-8 4 48 0,-15 4-66 16,-13 8 6-16,-11 2 8 16,-7 2-104-16,-13 16-36 15</inkml:trace>
  <inkml:trace contextRef="#ctx0" brushRef="#br0" timeOffset="141168.2024">10748 11018 771 0,'0'0'5'0,"0"0"-5"0,0 0-31 16,0 0-5-16,93-17-30 15,-47 1 52-15,5-1 16 16,-3 2-2-16,-2 2 0 16,-6 4-51-16,-4 3-33 15,-9 3-66-15,-9 1-73 16</inkml:trace>
  <inkml:trace contextRef="#ctx0" brushRef="#br0" timeOffset="141344.2106">10910 11078 207 0,'0'0'78'0,"0"0"71"16,-99 47-38-16,92-46-43 16,7-1 30-16,24-1-32 15,29-20-52-15,28-10 50 16,20-10-62-16,23-5 11 16,9-1-13-16,6 1-10 15,-3 6-12-15,-15 4-70 16,-15 8-139-16</inkml:trace>
  <inkml:trace contextRef="#ctx0" brushRef="#br0" timeOffset="156740.6184">9906 6585 385 0,'0'0'13'0,"0"0"29"16,0 0-28-16,0 0 20 0,0 0 41 15,0 0 4 1,0 0-72-16,0 0 52 0,-37-15-57 16,34 15 18-16,-3 0-4 15,0 3-5-15,-3 12 8 16,-3 8-18-16,0 4 1 15,-2 5 44-15,3 0-46 16,0 1 21-16,5 1-21 16,6-1 18-16,0-3-21 15,0-6 3-15,15-2 0 16,10 0-9-16,8-3 9 16,6-4-25-16,9-4-52 15,10-3-114-15,3-2-92 16</inkml:trace>
  <inkml:trace contextRef="#ctx0" brushRef="#br0" timeOffset="157198.1731">10949 6515 224 0,'0'0'499'0,"0"0"-493"15,0 0-6-15,0 0 0 0,0 0 12 16,6 73-11-16,-6-47 10 16,0 3-1-16,0 7 15 15,-5 6-13-15,-12 3-10 16,-9 6-2-16,-16 7-47 16,-21 5-166-16</inkml:trace>
  <inkml:trace contextRef="#ctx0" brushRef="#br0" timeOffset="159985.2546">5786 8436 534 0,'0'0'5'0,"39"97"5"15,16-45-10-15,18-7-20 16,12-10-64-16,15-15-91 15,11-12 15-15</inkml:trace>
  <inkml:trace contextRef="#ctx0" brushRef="#br0" timeOffset="161121.1195">6135 8620 603 0,'0'0'21'16,"0"0"-15"-16,0 0-6 15,0 0 7-15,0 0-5 16,0 0 89-16,-13 0-56 15,13 0-28-15,13 0 55 16,10 0-31-16,5-7-4 16,9 0-3-16,8-1-13 15,8-2 13-15,6 1-24 0,2 1 5 16,-3 2-10 0,-1 2 21-16,3 0-16 0,-1 1 0 15,-2 3 6 1,-5-1-5-16,-6 1-1 0,-6 0 0 15,-10 0-8-15,-9 0 11 16,-5 0-3-16,-6-2 0 16,-6 1 8-16,0 1-4 15,-4-2-4-15,2 1 60 16,-2-1-15-16,0 0-40 16,0-1-5-16,0 0 0 15,0 2 24-15,0-1-52 16,0 2 11-16,0 0-97 15,0 0-24-15,0 0-155 16,0 0-110-16</inkml:trace>
  <inkml:trace contextRef="#ctx0" brushRef="#br0" timeOffset="162780.1044">7324 5995 382 0,'0'0'129'0,"0"0"-105"0,0 0 90 15,0 0-77-15,0 0 98 16,0 0-78-16,-9-24-28 16,9 24-7-16,0 0-14 15,0 0-8-15,0 10 0 16,0 10 8-16,3 3-8 16,4 3 0-16,-3-1 1 15,1-4-1-15,0-1 2 16,-5-3-2-16,3-1 0 15,0-2 12-15,-3-3-16 16,3 1 4-16,-3-5-24 16,1-2-46-16,4-5-119 15,0 0-70-15</inkml:trace>
  <inkml:trace contextRef="#ctx0" brushRef="#br0" timeOffset="163161.2934">7533 6003 527 0,'0'0'257'16,"0"0"-248"-16,0 0-9 15,0 0 0-15,0 0 11 16,0 0 27-16,-63 67-6 16,60-47-31-16,3 0 3 15,0-1 8-15,9-3-12 16,6-4 0-16,1-3 10 15,1-7-13-15,7-2 3 0,-4 0 0 16,0-11-7-16,-2-4 7 16,-11 1-16-16,-2-1 3 15,-5 1-6-15,0 4 12 16,-2-2 7-16,-11 5 0 16,-1 2-20-16,4 2 32 15,-1 3-12-15,2 0 5 16,2 0 14-16,3 5-31 15,1 7 12-15,1 1 0 16,2-2-10-16,0-1-33 16,12 0-54-16,12-8-54 15,1-2-195-15</inkml:trace>
  <inkml:trace contextRef="#ctx0" brushRef="#br0" timeOffset="163504.5976">7851 6045 629 0,'0'0'13'15,"0"0"-17"-15,0 0 4 16,0 0 0-16,0 0 74 16,0 0-67-16,-71 80 16 15,71-72-17-15,0-3 14 16,0-1-23-16,8-4 3 15,2 0 0-15,5 0 19 16,-3-5-8-16,-2-7-11 0,-2 0 0 16,-5 5-1-16,-3-3-10 15,0 3 3-15,0 0-19 16,-5 0 16-16,-6 2-10 16,-1 5 21-16,-2 0 0 15,4 0 7-15,-1 0-13 16,4 5 6-16,0 2-22 15,4 4-43-15,3-5-67 16,0-1-103-16</inkml:trace>
  <inkml:trace contextRef="#ctx0" brushRef="#br0" timeOffset="164173.8975">7835 6004 472 0,'0'0'193'0,"0"0"-184"15,0 0-4-15,0 0 3 16,0 0-2-16,0 0 113 16,0-29-102-16,0 29-12 15,0 15 11-15,0 7 11 16,0 4 29-16,0-2-38 16,0-4-16-16,0-6 26 0,0-1-17 15,0-6-11-15,0-3 2 16,0-4 19-16,5 0-21 15,2 0 0-15,4-13 5 16,2-4 3-16,1-3-5 16,-4 3-3-16,2-2 0 15,-4 6 11-15,-4 4-14 16,2 4 3-16,-6 4 0 16,1 1-10-16,-1 0 10 15,0 1 0-15,0 16-9 16,0 5 17-16,0 7-8 15,0 2 0-15,0-2 1 16,0 1 4-16,0-7-5 16,3-3 0-16,5-4-4 15,4-8-17-15,6-8-68 0,1 0-67 16,2-27-244-16</inkml:trace>
  <inkml:trace contextRef="#ctx0" brushRef="#br0" timeOffset="164432.8685">8142 6009 814 0,'0'0'4'0,"0"0"-6"0,0 0 2 16,0 0 0-16,-51 90 46 15,40-68-16-15,4 3 31 16,-1 3-40-16,4 1-16 15,-2 0 22-15,3-6-21 16,3-3-6-16,0-3 1 16,0-5 10-16,0-2-16 15,0-3 5-15,0-1-81 16,0-5-49-16,4-1-158 16</inkml:trace>
  <inkml:trace contextRef="#ctx0" brushRef="#br0" timeOffset="164746.6513">8280 6225 775 0,'0'0'5'0,"0"0"32"15,0 0-28-15,0 0-9 16,0 0 42-16,0 0-36 16,-12 41 61-16,9-12-41 15,3 2-19-15,0 1 12 0,0-1-8 16,0-4-11 0,0-4 0-16,0-6 20 0,0-4-27 15,0-4 7-15,0-3-11 16,3-4 2-16,-3-2-113 15,0 0-71-15,0-10-178 16</inkml:trace>
  <inkml:trace contextRef="#ctx0" brushRef="#br0" timeOffset="165373.752">8249 6280 270 0,'0'0'402'0,"0"0"-387"16,0 0-15-16,0 0 5 0,0 0-5 16,0 0 3-1,58-19 5-15,-53 33 14 0,2 6-20 16,-7 2 43-16,0 4-5 15,0-2-38-15,-11 3 43 16,-2-5-32-16,-2-4 1 16,5-3 17-16,2-8-26 15,5-2 6-15,0-4-11 16,3 1 14-16,0-2-18 16,0 2 4-16,0-1 0 15,14-1-10-15,1 2 28 16,1 0-18-16,-1 2 0 15,-2 2 3-15,-4 2-3 16,-3 3 0-16,-3 1 0 0,-3 4-4 16,0 2 13-1,-6 1 12-15,-9 3 24 0,-3-5-36 16,3 0 25-16,2-4-34 16,6-6 2-16,-1-2-7 15,8-3 1-15,0-2-19 16,0 0-45-16,5-20-82 15,10-11-154-15</inkml:trace>
  <inkml:trace contextRef="#ctx0" brushRef="#br0" timeOffset="165789.0033">8463 6331 714 0,'0'0'3'0,"0"0"5"16,0 0 21-16,0 0-2 16,0 0 17-16,0 0-23 15,44-22-13-15,-32 22-5 16,1 2-3-16,-4 8 0 16,-6 2-11-16,-3 1 17 15,0-1-6-15,0 2 28 16,-10 1-8-16,-1 0 22 15,2-3-34-15,3-1-5 16,2-4 8-16,2-2-2 0,2 0-9 16,0 0 0-16,0 1 12 15,0 0-10-15,8 1-2 16,2 1 0-16,2 2-13 16,-5-1 22-16,-2 1-9 15,0 0 0-15,-5 0 13 16,0-1-17-16,0 1 4 15,0-3 0-15,-2 0-6 16,-1-4 4-16,0-3-12 16,3 0-76-16,0-14-71 15,3-16-379-15</inkml:trace>
  <inkml:trace contextRef="#ctx0" brushRef="#br0" timeOffset="166042.9195">8694 6275 129 0,'0'0'596'0,"0"0"-596"16,0 0 9-16,0 0-16 15,0 0 14-15,0 0 6 16,-2 71 33-16,-1-47-36 16,-1 0 29-16,4-4-2 15,0 0-26-15,0-4 37 16,4-2-36-16,8-6 17 15,5-2 33-15,9-6-49 0,2 0 17 16,9 0-30 0,1-3-2-16,-2 0-4 0,-8 3-123 15,-16 4-50 1,-12 13-221-16</inkml:trace>
  <inkml:trace contextRef="#ctx0" brushRef="#br0" timeOffset="166752.5677">7415 6784 801 0,'0'0'49'0,"0"0"-45"16,0 0-4-16,0 0 10 15,0 0 41-15,3 85-16 16,-3-59-25-16,0 1 34 16,0 1-40-16,0 0 2 15,0-4-6-15,0-6 16 16,0-7-40-16,0-5 19 15,1-5-114-15,9-1-10 0,4-13-128 16</inkml:trace>
  <inkml:trace contextRef="#ctx0" brushRef="#br0" timeOffset="167146.842">7585 6786 898 0,'0'0'1'15,"0"0"-1"-15,0 0-10 16,0 0 10-16,0 0 9 16,0 0 0-16,31-3 1 15,-17 4-10-15,-4 8 0 0,-2 3-11 16,-1 1 16 0,-7 1-5-16,0-1 0 0,0 0 14 15,0-1-12-15,-5-4-2 16,0 0 0-16,2-4 1 15,3-2 7-15,0-2 2 16,0 3-10-16,0-1 13 16,1 3-16-16,11 2 3 15,0 3 0-15,1 0-11 16,-1 2 20-16,-4 3-9 16,-1-1 7-16,-1 2 1 15,-6 1 19-15,0-2-27 16,0 0 7-16,0-6-2 15,0-3 0-15,0-3-10 16,0-3-13-16,0-1-57 16,12-18-40-16,9-6-217 15</inkml:trace>
  <inkml:trace contextRef="#ctx0" brushRef="#br0" timeOffset="167462.6767">7865 6906 555 0,'0'0'163'16,"0"0"-15"-16,0 0-139 15,0 0 28-15,0 0 30 16,0 0-28-16,-70 25 25 16,63-15-63-16,4-2 14 15,3 0-22-15,0-1 7 16,0-4 0-16,6-3 0 0,16 0 16 16,2-2-16-1,-1-10 0-15,-2-2-4 0,-7 3-8 16,-5 3-9-16,-7 2 21 15,-2 1 0-15,0 5 6 16,-15 0-20-16,-3 0 14 16,-6 0 0-16,2 12-16 15,5 3 20-15,5-3-4 16,5-2 0-16,7-1-8 16,0-2-47-16,3-4-52 15,16-3-50-15,5 0-80 16</inkml:trace>
  <inkml:trace contextRef="#ctx0" brushRef="#br0" timeOffset="167729.2343">8092 6794 915 0,'0'0'10'15,"0"0"-10"-15,0 0 2 16,0 0-2-16,0 0 18 15,-45 95-1-15,37-67 48 16,1 4-17-16,0 3-34 16,1 4 12-16,-2-1-15 15,1-1 2-15,0-3-13 16,-1-6 11-16,-1-5-7 16,3-6-4-16,2-5 0 0,-1-6-6 15,5-5-15 1,0-1-101-16,0 0-24 0,2-12-182 15</inkml:trace>
  <inkml:trace contextRef="#ctx0" brushRef="#br0" timeOffset="168271.7442">8232 7109 804 0,'0'0'16'16,"0"0"-7"-16,0 0-2 15,0 0-1-15,0 0 52 16,0 0-39-16,64-48-6 16,-53 48-13-16,-6 0 0 15,3 6 9-15,-8 8-15 16,0 1 12-16,-4 6-6 0,-13 1 20 16,0-5-8-16,5 0-11 15,4-8-1-15,2-4 6 16,5-2-16-16,1 2 10 15,0-2 0-15,4 1 0 16,10-2 9-16,6 1-9 16,-3-3 0-16,-1 3 0 15,-4 3-9-15,-4 2 17 16,-3 1-8-16,-3 6 0 16,-2 0 9-16,0 4 22 15,-12 1-17-15,-3 0-8 16,-1-4 20-16,7-5-20 15,3-4-6-15,3-3 0 16,3-4-50-16,0 0-35 16,3-13-142-16,12-19-356 0</inkml:trace>
  <inkml:trace contextRef="#ctx0" brushRef="#br0" timeOffset="168704.3375">8442 7098 837 0,'0'0'17'0,"0"0"-17"16,0 0-9-16,0 0 9 15,0 0 1-15,0 0 10 0,6 0-11 16,8 0 12 0,1 0-13-16,-6 2 1 0,-3 4 0 15,-5 0-5-15,-1 2 8 16,0 1-3-16,0 1 0 15,-1 0 15-15,-8 0-10 16,0-6 15-16,3 1-17 16,3 0 19-16,3-4-17 15,0 3-5-15,0 0 0 16,6 2 11-16,6 1-13 16,0 1 2-16,0 1 0 15,-2-1 13-15,-4 2-11 16,-3 1 24-16,-3 2 57 15,0 3-45-15,-4 2 38 16,-16 2-17-16,-4 0-23 0,4-3 1 16,4-4-36-1,6-4-1-15,9-6 0 0,1-3-10 16,0 0 4-16,19-6-78 16,9-18-66-16,4-11-52 15,-1-5-283-15</inkml:trace>
  <inkml:trace contextRef="#ctx0" brushRef="#br0" timeOffset="168981.1358">8626 7109 277 0,'0'0'515'15,"0"0"-409"-15,0 0-105 16,0 0 20-16,0 0-3 0,0 0 4 16,17-9-10-16,-4 9 0 15,-1 0-12-15,0 0 0 16,-3 6 6-16,-4 3-14 15,-1 3 8-15,-4 0 0 16,0 2 39-16,0 1-12 16,0-1 47-16,0-3-41 15,0-1-30-15,0-1 35 16,4-3-38-16,9 0 0 16,9-3 14-16,4-3-10 15,10 0-4-15,6 0 0 16,-2 1-40-16,-2 6-127 15,-15 6-129-15</inkml:trace>
  <inkml:trace contextRef="#ctx0" brushRef="#br0" timeOffset="173587.7826">12643 4917 85 0,'0'0'554'16,"0"0"-554"-16,-80 75 0 15,63-42-1-15,2-4 18 16,6-1 1-16,5-1 33 15,4 2-43-15,0 3 32 0,15 3-33 16,11 2 0-16,12-2-8 16,9-1 14-16,13-6-13 15,9-4 0-15,14-2-10 16,11-4 5-16,12 0-45 16,3 2-60-16,4-2-39 15,0-1-106-15</inkml:trace>
  <inkml:trace contextRef="#ctx0" brushRef="#br0" timeOffset="174307.1108">15198 4708 838 0,'0'0'1'0,"0"0"-2"15,0 0-16-15,0 0 17 16,92 67-2-16,-68-40 10 16,-1 4-8-16,-5 8 32 15,-4 6-28-15,-6 4 32 16,-8 5-36-16,0 4 0 15,-8 2 18-15,-15 5-7 0,-10-5-9 16,-6-3-2 0,-9-2 11-16,-5-6-17 0,-5-3 6 15,2-3-105-15,2-8 0 16,7-12-242-16</inkml:trace>
  <inkml:trace contextRef="#ctx0" brushRef="#br0" timeOffset="180343.724">7278 7450 16 0,'0'0'0'0</inkml:trace>
  <inkml:trace contextRef="#ctx0" brushRef="#br0" timeOffset="180733.8009">7278 7450 519 0</inkml:trace>
  <inkml:trace contextRef="#ctx0" brushRef="#br0" timeOffset="181108.5236">7278 7450 519 0,'16'-19'88'0,"-22"8"-49"0,-3 2-20 0,3 1 18 0,-3 2-25 0,2 2 55 15,-4 2 6-15,4 2-63 16,-1 0 31-16,-2 3-40 16,3 11 4-16,-1 6 14 15,1 2-11-15,2 1-8 16,5-1 0-16,0-3 18 15,0-5-22-15,0-6 4 16,5-4 0-16,8-4-10 16,2 0 21-16,3 0-11 15,4-15 0-15,-1-3-6 16,-3-3 2-16,-3 1-18 16,-5 3 16-16,-5 4-10 15,-4 4 23-15,1 4-7 0,-2 3 0 16,0 2 5-16,0 0-17 15,0 0 12-15,0 11 0 16,0 8 13-16,0 6-9 16,0 3 21-16,0 0-7 15,0-1-5-15,0-6-2 16,0-1-11-16,6-1 6 16,1-3-21-16,-1-4 23 15,0-1-16-15,3-3-14 16,1-8-137-16,3 0-80 15</inkml:trace>
  <inkml:trace contextRef="#ctx0" brushRef="#br0" timeOffset="181565.5334">7567 7490 753 0,'0'0'33'0,"0"0"-33"15,0 0 0-15,0 0-9 16,-67 75 27-16,61-58-8 16,6 3 14-16,0-4-19 15,0-2 20-15,9-3-25 16,6-6 0-16,4-5-5 16,1 0 17-16,2 0-12 0,-1-13 0 15,-5-4 3 1,-4-2-16-16,-7 2-3 0,-5 0 15 15,0 0-17-15,-3 0 18 16,-12 2 0-16,-3 0 0 16,-3 1 15-16,2 1-15 15,4 0 0-15,6 1 2 16,3-1-10-16,6 1 11 16,0-1-3-16,13 2 0 15,6 4 9-15,6 0-23 16,-2 7 14-16,0 0 0 15,-4 0-8-15,-1 7 12 16,-5 7-4-16,-4 3 0 16,-4 4 6-16,-5 0-9 0,0 3 3 15,0 0 0 1,0-2-11-16,-5-5-93 0,4-3-47 16,1-9-103-16</inkml:trace>
  <inkml:trace contextRef="#ctx0" brushRef="#br0" timeOffset="181830.1288">7886 7473 673 0,'0'0'35'16,"0"0"-35"-16,0 0 9 15,0 0-5-15,0 0 50 0,-88 86 5 16,67-58 19-16,-1 3-77 15,-3 2 32-15,1 1-8 16,-2-4-24-16,4-4 37 16,3-2-34-16,5-6-1 15,4-2-3-15,5-5 9 16,4-2-23-16,1-1 3 16,0-5-94-16,0 0-11 15,1-3-145-15</inkml:trace>
  <inkml:trace contextRef="#ctx0" brushRef="#br0" timeOffset="182638.5571">8037 7778 608 0,'0'0'12'0,"0"0"-5"16,0 0-7-16,0 0 0 15,85-29-4-15,-69 29 5 16,-7 0-1-16,-4 3 0 16,-5 6 11-16,0 7 7 15,-2 0 41-15,-20 4-9 16,1 0 16-16,-6 0-28 0,8-5-8 16,4-5 2-1,6-6-18-15,6-1 2 0,1-3-16 16,2 0 1-16,0 0-12 15,8 0 11-15,11 0 0 16,2 0 0-16,-1 0 8 16,-1 1-8-16,-7 5 0 15,-2 1-2-15,-7 5-13 16,-3 2 18-16,0 1-3 16,-6 1 20-16,-10 0-18 15,1-5 47-15,2-2-36 16,1-3-2-16,8-5-2 15,0-1-9-15,4 0-39 16,0 0-38-16,8-18-216 0</inkml:trace>
  <inkml:trace contextRef="#ctx0" brushRef="#br0" timeOffset="182766.8438">8271 7850 511 0,'0'0'0'16,"0"0"-235"-16</inkml:trace>
  <inkml:trace contextRef="#ctx0" brushRef="#br0" timeOffset="183209.92">8271 7850 226 0,'22'-26'253'0,"-17"21"-210"0,-1 0-21 16,4 1-17-16,2 1 82 15,1 3-51-15,-1 0-8 16,2 0-13-16,2 0-8 16,-4 0 5-16,0 12-12 15,-4 0 0-15,-1 6 33 16,-5 0-29-16,0 2 23 15,0 4 5-15,-11-3-29 16,-3-3 30-16,0-3 8 16,2-5-17-16,5-3 8 0,4-3-31 15,1-4 4-15,0 0-4 16,2 0 20-16,0 0-27 16,0 0 6-16,11 0 0 15,4 0-11-15,2 0 20 16,-4 0-9-16,-6 0 0 15,-1 0 15-15,-6 9-29 16,0 5 14-16,0 2 0 16,-6 2-9-16,-4 0 18 15,-3-1-9-15,8-5 0 16,-1-5 10-16,6-4-17 16,0-3 7-16,0 0-76 15,8-16-93-15,8-12-369 16</inkml:trace>
  <inkml:trace contextRef="#ctx0" brushRef="#br0" timeOffset="183576.8034">8468 7843 648 0,'0'0'18'16,"0"0"-18"-16,0 0 4 15,0 0 3-15,0 0 68 16,0 0-47-16,76-33-8 0,-52 30-9 16,-5 3-5-16,-2 0-6 15,-5 0 7-15,-4 13 2 16,-5 3-6-16,-3 4 25 16,0 2 34-16,-10 3-42 15,-5 3 19-15,-4-3 3 16,2-3-24-16,3-2 41 15,6-6-40-15,3-4-10 16,5-1 4-16,0-4-2 16,0-1-11-16,11-2 14 15,5-2-3-15,4 0 5 16,5 0-16-16,-2 0-6 16,7 0-34-16,-7 5-217 15,-14 5-330-15</inkml:trace>
  <inkml:trace contextRef="#ctx0" brushRef="#br0" timeOffset="186468.4063">11617 5925 767 0,'0'0'4'16,"0"0"70"-16,0 0-45 15,0 0-12-15,0 0 23 16,0 0-12-16,0 0 29 15,0-17-57-15,4 31 1 16,5 10 10-16,-3 8 4 16,4-1 13-16,-1 2-11 15,0-2 0-15,-3-5-16 16,2-2-1-16,0-6 0 16,2-7-11-16,2-6 1 15,5-5-95-15,6 0-23 0,2-16-132 16</inkml:trace>
  <inkml:trace contextRef="#ctx0" brushRef="#br0" timeOffset="186828.5289">11964 5934 710 0,'0'0'126'16,"0"0"-96"-16,0 0-2 15,0 0-28-15,0 0 11 16,0 0 35-16,-22 20-37 15,17-3-8-15,2 4 20 16,3-6-12-16,0 3-8 0,0-7-1 16,8-4 14-16,5-4-17 15,4-3 3-15,-2 0 0 16,2-4-9-16,-4-10 18 16,0-2-9-16,-7 2 0 15,-5 2 7-15,-1 1-15 16,0 2 8-16,-1 2 0 15,-11 4-13-15,-1 3 10 16,-1 0 3-16,-1 0 0 16,5 5 11-16,0 5-18 15,3 0 7-15,4-3 0 16,3 2-5-16,0-3-41 16,2-2-54-16,14-2-27 0,4-2-143 15</inkml:trace>
  <inkml:trace contextRef="#ctx0" brushRef="#br0" timeOffset="187254.244">12216 5859 784 0,'0'0'14'15,"0"0"-3"-15,0 0-11 16,0 0 1-16,0 0 113 15,0 0-87-15,-3 2-14 16,2 15-13-16,1 5 9 16,0 2 5-16,0-6-14 0,6-4 5 15,4-4-4-15,2-6 10 16,-1-4-11-16,2 0 52 16,5-6-46-16,-2-12 16 15,-1-4-22-15,1-4 0 16,-5 0-4-16,-3 3-7 15,-5 4 11-15,0 8 0 16,-3 3 14-16,0 6-22 16,0 2 8-16,0 0-18 15,0 4 15-15,0 15-12 16,0 6 15-16,0 4 4 16,0 2 13-16,0-4-10 15,0-5-7-15,0-2 0 0,5-3-11 16,-3 0 0-1,-2-3-91-15,0-2-45 0,-10-2-210 16</inkml:trace>
  <inkml:trace contextRef="#ctx0" brushRef="#br0" timeOffset="187711.3782">12598 5845 685 0,'0'0'8'15,"0"0"11"-15,0 0-2 16,0 0 23-16,0 0 80 16,0 0-100-16,-16 15-16 0,0 6 22 15,-3 5-16 1,-1 6 32-16,-4 0-6 0,-4 4-1 15,-1-2 31-15,-1 0-45 16,5-5 11-16,1-2-8 16,5-6-16-16,11-4 0 15,4-7-8-15,1-4 7 16,3-3-25-16,0 0 18 16,0-3-65-16,0 0-49 15,13 0-12-15,5-8-149 16</inkml:trace>
  <inkml:trace contextRef="#ctx0" brushRef="#br0" timeOffset="188558.4882">12706 5998 79 0,'0'0'603'16,"0"0"-564"-16,0 0-39 16,0 0 0-16,0 0 70 15,0 0 25-15,0-6-43 16,-3 9-41-16,-8 11 3 16,-2 10 0-16,-1 0 5 0,-1 6 5 15,0 3 34 1,2 1-50-16,3 0 20 0,3-4-23 15,7-2 14-15,0-8-20 16,0-6 1-16,10-3 0 16,2-7-8-16,1-4 8 15,4 0-8-15,-1-3 5 16,-3-11-60-16,-1-1 41 16,-6 1-13-16,-6 2 27 15,0 2-9-15,0 3 16 16,-6 3 1-16,-7 3 0 15,-2 1 9-15,0 0-11 16,0 0 2-16,5 7 0 16,4 0-10-16,3-1 10 0,3-1-26 15,0-5-71-15,13 0-28 16,6 0 33-16,5-11-261 16</inkml:trace>
  <inkml:trace contextRef="#ctx0" brushRef="#br0" timeOffset="188971.242">12895 6007 467 0,'0'0'69'0,"0"0"60"16,0 0-90-16,0 0 30 15,0 0-34-15,0 0-22 16,-48 11 18-16,36 4-30 16,5 0 16-16,-1 0-17 15,5-1 16-15,3-1-6 16,0-4-10-16,0-1 0 16,9-2 26-16,3-3-23 15,1-1 14-15,1 1-17 16,-1-1 8-16,-3 0-10 15,-3 4 2-15,-4 0 0 16,-3 0-9-16,0 5 21 0,0 1-12 16,-10 4 53-16,-3 1-51 15,-2-3 29-15,2 0-31 16,3-3 3-16,2-3-9 16,7-3 6-16,1-5-29 15,0 0-30-15,4 0-118 16,15-17-58-16</inkml:trace>
  <inkml:trace contextRef="#ctx0" brushRef="#br0" timeOffset="189421.2497">13056 6093 569 0,'0'0'156'0,"0"0"-139"16,0 0-17-16,0 0 0 15,0 0 60-15,0 0-18 16,-73 70-8-16,73-55-7 16,0-5-20-16,0 1 8 15,3-6-11-15,9-2 1 16,1-3 8-16,5 0-3 16,0 0-20-16,1-9 9 15,-2-4-54-15,-5-3 1 16,-8 1-12-16,-4 1 40 15,0-2 16-15,-9 1 11 16,-10-1-1-16,-3-2 22 16,-1-2-17-16,2 1 44 0,4-3-46 15,9 0-3 1,5 5 28-16,3 3-19 0,4 0-8 16,14 6-1-16,3 0 0 15,3 2-7-15,-2 6 10 16,-2 0-3-16,-5 0 17 15,-2 16-10-15,-2 4 23 16,-8 6-17-16,-3 5-9 16,-2 4 14-16,-20 7-18 15,-5 1-8-15,-7 0-135 16,-8-6-377-16</inkml:trace>
  <inkml:trace contextRef="#ctx0" brushRef="#br0" timeOffset="190671.221">11539 6693 662 0,'0'0'56'0,"0"0"-26"15,0 0-13 1,0 0 20-16,0 0-8 0,0 0 23 16,33-69-37-16,-20 66-14 15,4 3 6-15,-2 0 4 16,-1 3-11-16,-6 13 0 16,-6 7 13-16,-2 2 6 15,-5 2-5-15,-14 1-13 16,-5-1 26-16,1-4-14 15,3-8-7-15,3-3-6 16,8-5 11-16,5-6-4 16,1-1-7-16,3 0 0 15,0 0-15-15,0-1 14 16,3-6-14-16,9 1 11 16,2 2 8-16,2 2-14 15,-3 2 10-15,0 0 0 16,-1 0-10-16,-3 9 15 0,2 2-5 15,-3 0 0-15,-2 0 9 16,2-3-13-16,-2-1 4 16,1-4-37-16,7-3-68 15,-2 0-120-15,3-19-288 16</inkml:trace>
  <inkml:trace contextRef="#ctx0" brushRef="#br0" timeOffset="191080.1388">11815 6654 671 0,'0'0'0'0,"0"0"-65"0,0 0 62 16,0 0 6-16,0 0 91 16,0 0-61-16,-39 28-26 15,33-15 38-15,2 3-17 16,-2 1 15-16,0 2 26 15,-2 3-36-15,4-1 16 16,3-1-11-16,1-2-8 16,0-2-21-16,0-2 0 15,0-4-9-15,7-3 0 16,5-4 11-16,0-3-20 16,3 0 9-16,-2 0-20 15,2-5 17-15,-4-3-67 0,-2-2 46 16,-6 0 0-16,-3 1-4 15,0 1 23-15,0 1 5 16,-9 3-11-16,-5 4 0 16,1 0-4-16,2 0 15 15,4 0 0-15,1 0 7 16,6 4-24-16,0 2 4 16,6-5-90-16,12-1-33 15,6 0-130-15</inkml:trace>
  <inkml:trace contextRef="#ctx0" brushRef="#br0" timeOffset="191419.5203">11972 6738 587 0,'0'0'176'0,"0"0"-170"16,0 0-6-16,0 0 19 15,0 0 10-15,0 0 25 16,-78 50-47-16,78-42 23 15,0-1-22-15,2 0-8 16,8-4 17-16,1-3-10 16,2 0 4-16,0 0-11 15,-2 0-4-15,-3-6-7 16,-3 1-9-16,-5-3 20 16,0 5-1-16,0-2 14 0,-13 5-17 15,-5 0 4 1,-3 0 0-16,0 0-4 0,3 4 16 15,3 5-12-15,6-1 0 16,3-1 1-16,5 0-8 16,1-1-35-16,0-6-89 15,16 0-47-15,5-10-340 16</inkml:trace>
  <inkml:trace contextRef="#ctx0" brushRef="#br0" timeOffset="191754.7421">12185 6694 508 0,'0'0'182'16,"0"0"-163"-16,0 0-19 15,0 0 0-15,0 0 37 16,0 0 4-16,-18 80 6 15,8-54 36-15,-1 2-68 16,-2 0 43-16,2 1-31 16,0-2 0-16,2 0 28 15,-1-4-48-15,6-4 8 16,-3-5-15-16,5-6 21 16,0-2-21-16,1-4 0 15,1-2 1-15,0 0-16 0,0 0-13 16,0 0-68-1,0-8-42-15,0-1-158 0,3-3-96 16</inkml:trace>
  <inkml:trace contextRef="#ctx0" brushRef="#br0" timeOffset="192668.3506">12304 6852 55 0,'0'0'460'0,"0"0"-448"16,0 0 65-16,0 0-42 15,0 0 70-15,0 0 19 16,2-23-82-16,-2 23 9 16,0 0 0-16,0 0-30 15,-12 9 21-15,-4 8-35 0,1 3 12 16,0 2 30 0,-2 2-38-16,4 0 20 15,2-2-9-15,4 0-15 0,3-2 15 16,4-4-22-16,0-1 2 15,0-4-16-15,10-5 23 16,2-6-12-16,8 0 3 16,0 0-31-16,-2-6 24 15,-3-7-52-15,-3 3 0 16,-5-1 45-16,-5 3-16 16,-2-1 30-16,0 3 0 15,-5-2 3-15,-5 3-23 16,-7 1 20-16,1 2 0 15,6 2-15-15,1 0 12 16,4 0-2-16,3 0-1 0,2 0-63 16,0 0 25-1,0 0-61-15,8-1-20 0,9-9-2 16</inkml:trace>
  <inkml:trace contextRef="#ctx0" brushRef="#br0" timeOffset="193059.1569">12464 6777 696 0,'0'0'16'0,"0"0"43"16,0 0-52-16,0 0 18 16,0 0 40-16,0 0-49 0,-73 17 28 15,70-4-43-15,-1 1 0 16,4 0 1-16,0-3 17 15,0-1-13-15,4-1-2 16,5-4 5-16,3 3 11 16,2-3-16-16,0 0-4 15,1-1 0-15,-5 3 12 16,-3-3-12-16,-1 2 0 16,-5 4 2-16,-1-1-12 15,0 2 13-15,0 3-3 16,-1 0 8-16,-9 1 1 15,1 0 40-15,-1-1-49 0,3 0 11 16,4-4-11 0,-2-3 1-16,3-4-2 0,2-1-42 15,0-2-74-15,2 0-48 16,12-13-74-16</inkml:trace>
  <inkml:trace contextRef="#ctx0" brushRef="#br0" timeOffset="193545.6546">12657 6912 639 0,'0'0'46'0,"0"0"-29"16,0 0-2-1,0 0 22-15,0 0 38 0,0 0-75 16,-13 45 36-16,12-30-9 15,1-1-23-15,0-3 16 16,0 1-16-16,4-6-4 16,7 0 0-16,-1-4 16 15,-1-2-24-15,0 0 8 16,-2-8 0-16,-2-7-9 16,-4-1 9-16,-1-1 0 15,0-1-1-15,0 2-7 16,-7-3 8-16,-5 4 0 15,2-1 5-15,0 1-12 16,5 3 11-16,2 1-4 16,3 2 0-16,0 1 17 15,0 0-21-15,12 1 4 0,3-1 0 16,2 3-16-16,-3 2 23 16,-2 3-7-16,-2 0 0 15,-4 0 8-15,-1 6-8 16,-2 6 2-16,-3 7 2 15,0 2 32-15,-9 4-31 16,-12 4 2-16,-3 3-7 16,-6 6-5-16,-4 3-41 15,0-2-148-15,-1-6-490 16</inkml:trace>
  <inkml:trace contextRef="#ctx0" brushRef="#br0" timeOffset="194905.0528">11644 7481 526 0,'0'0'25'0,"0"0"7"16,0 0 55-16,0 0-34 15,0 0 52-15,0 0-13 16,-14-15-43-16,14 10 37 15,0 1-55-15,0 1-15 16,0 2-9-16,4 1 6 16,4 0-17-16,1 0 4 15,0 4 0-15,-3 9-12 16,1 0 13-16,-4 4-1 16,-3-1 0-16,0 1 12 15,-1 3-17-15,-17-1 5 0,-3-2 0 16,-3-3-11-1,0-2 17-15,8-3-6 0,1-4 0 16,8-3-4-16,2-2-1 16,3 0-6-16,2 0-7 15,0 0 2-15,0 0-35 16,8-4 51-16,4 2 0 16,1 1 0-16,-2 1-6 15,-3 0 6-15,2 0 0 16,-3 0-14-16,2 7 22 15,3 0-8-15,-3 0 0 16,2-4 0-16,2-2-11 0,7-1-165 16,2 0-105-1</inkml:trace>
  <inkml:trace contextRef="#ctx0" brushRef="#br0" timeOffset="195312.8685">11854 7450 771 0,'0'0'9'0,"0"0"-13"15,0 0 9-15,0 0-5 0,0 0 43 16,0 0-37-16,-73 60 27 16,73-49-19-16,0-3-11 15,1-1 30 1,7-3-17-16,2-2 0 0,0-2 1 15,1 0-8-15,0 0 4 16,0-3-13-16,-2-7 7 16,-1 1-25-16,-2 0 23 15,0 2-5-15,-5 2 0 16,1 1 11-16,-2 1-15 16,0 3 4-16,0 0 0 15,0 0-15-15,0 9 14 16,0 9 1-16,0-1 22 15,0 3-11-15,1-3 6 0,0-1-17 16,1-6 0-16,1 1-6 16,2-5 11-16,-2-1-10 15,0-2-4-15,5-3-98 16,1 0-22-16,4-6-151 16</inkml:trace>
  <inkml:trace contextRef="#ctx0" brushRef="#br0" timeOffset="195741.7668">12069 7437 740 0,'0'0'0'16,"0"0"-26"-16,0 0 21 0,0 0 3 15,0 0 2-15,0 0 35 16,-71 27-32-16,63-17 17 15,2 2-6-15,4-3-10 16,1 2 29-16,1-3-33 16,0-1 20-16,0 0 17 15,4 1-27-15,8-4 25 16,0 4-35-16,-1 0 0 16,2-2-9-16,-3 2 16 15,0-2-7-15,-3 3 0 16,-4-1 11-16,0 2-13 15,-3 0 2-15,0 1 0 16,0 1 46-16,0 1-27 16,-3-1 20-16,-5-2-17 15,0-3-11-15,6-2 1 0,-1-2-12 16,1-1 0-16,2-2-9 16,0 0 9-16,0 0-24 15,0 0-20-15,0-6-42 16,5-5-7-16,1 0-16 15,0-1-69-15,-3 2-133 16</inkml:trace>
  <inkml:trace contextRef="#ctx0" brushRef="#br0" timeOffset="196308.5449">12027 7473 627 0,'0'0'21'15,"0"0"4"-15,0 0-21 0,0 0 79 16,0 0 23-16,0 0-102 16,-2 26 37-16,2-9 26 15,0 6-14-15,-1-2 13 16,1 1-57-16,0-1 37 16,0-6-23-16,0-4-12 15,0-2 5-15,7-7-16 16,1-2 0-16,2 0-7 15,4 0 21-15,-1-11-14 16,3-5 0-16,-2-4-11 16,-2 0 4-16,-5 0-8 15,-2 6 10-15,-4 0-10 16,-1 8 19-16,0 1-4 16,0 5 0-16,0 0 6 0,0 0-17 15,0 0 11-15,0 6 0 16,0 10-6-16,0 1 14 15,0 0-8-15,0 2 0 16,0-2 5-16,0-2-13 16,0 0 8-16,0-2 0 15,3-2-3-15,2-3-107 16,-2-5-59-16,-3-3-176 16</inkml:trace>
  <inkml:trace contextRef="#ctx0" brushRef="#br0" timeOffset="197500.9436">12485 7466 525 0,'0'0'258'16,"0"0"-250"-16,0 0-8 15,-36 73 0-15,23-47 5 16,-4 2 19-16,-3 4 21 16,-2 5 1-16,-7 4 11 15,-1 2-41-15,0 4 35 16,-1-1-44-16,2-4 15 16,7-4-18-16,2-10-4 15,10-5 0-15,4-11-7 16,6-5 3-16,0-5-59 15,0-2-60-15,16-2 10 16,4-20-137-16</inkml:trace>
  <inkml:trace contextRef="#ctx0" brushRef="#br0" timeOffset="197951.0543">12485 7803 614 0,'0'0'73'0,"0"0"-65"16,0 0-1-1,0 0 83-15,0 0-23 0,-73 72-5 16,62-53-14-16,4 1-40 15,2-2 32-15,5-3-40 16,0-1 4-16,0-3-3 16,2-2 8-16,8-4-9 15,4-5 0-15,0 0 3 16,0 0-13-16,-1 0-6 16,-5-8 1-16,-3 2 6 15,-2-2 2-15,-3 0 7 16,0 1 0-16,0 0 5 15,-11 1-13-15,-4 2 8 16,0 3 0-16,3 1-10 0,0 0 18 16,4 0-8-1,4 4 0-15,3 3 7 0,1 0-26 16,0-2-21-16,0-2-69 16,10-3-70-16,2 0-268 15</inkml:trace>
  <inkml:trace contextRef="#ctx0" brushRef="#br0" timeOffset="200138.5681">12751 7795 610 0,'0'0'83'0,"0"0"-18"16,0 0 1-16,0 0-27 15,0 0 49-15,0 0-18 16,-36-7-66-16,25 15 23 16,0 3-22-16,4 2 11 15,4-3-5-15,3 0-11 16,0-1 3-16,0-5-11 15,0 3 18-15,9-6-10 16,3 2 0-16,3-2 14 16,-2 1-19-16,-1 1 5 15,-3 1 0-15,-4 0-7 16,-4 1 13-16,-1 2-6 0,0 5 15 16,0 2-10-16,-10 2 64 15,-2-1-59-15,0-1 5 16,0-3 13-16,5-4-14 15,1 0-13-15,6-4-1 16,0-1-4-16,0-2-7 16,6 0-42-16,14 0-35 15,5-12-20-15,1-2-94 16,0 1 20-16,-6 1 78 16,0 4 30-16,-7 1 48 15,-4 1 20-15,-4 1 6 16,0-2 76-16,-5 2 0 15,0 0 40-15,0 3-27 16,0-1-49-16,0 1 57 16,-5 2-65-16,2 0 15 0,-2 0-19 15,1 0-22-15,-1 2 31 16,2 9-26-16,0 2-10 16,2-1 43-16,-1 5-42 15,2-5 7-15,0 1-9 16,0-4 23-16,2 1-28 15,8-7 5-15,2-3 0 16,1 0-12-16,0 0 14 16,-3-3-2-16,-1-7 0 15,-5-4-28-15,-2-2 26 16,-2-2-16-16,0-2 12 16,0 6-10-16,-11-2 8 0,0 3 8 15,-2 1 0-15,-1-3 9 16,3 1-14-16,3-2 5 15,3 0-15-15,-1-1 4 16,6-1-23-16,0-1 20 16,0 3 11-16,13 4-13 15,1 3 6-15,-1 5 10 16,-1 3 0-16,0 1-13 16,-3 0 13-16,-3 11 0 15,-2 6-1-15,-2 5 15 16,-2-2-10-16,0 4-4 15,0 2 0-15,-2-1-1 16,-5 3 1-16,-9-3-58 0,-7-2-327 16</inkml:trace>
  <inkml:trace contextRef="#ctx0" brushRef="#br0" timeOffset="203689.8281">13975 4908 271 0,'0'0'817'0,"0"0"-817"0,-73-80 23 16,53 52-14-16,-3-6-9 16,-3-2 0-16,-4-3-15 15,-4-1 43-15,-2-1-16 16,-4-2 42-16,-5 0-45 15,-5-1 39-15,-4 1-27 16,-8 3-17-16,-6 0 12 16,-1 2 3-16,-4 1-17 15,-4-2-2-15,-4 3 17 16,-1-3-9-16,-3 1-8 16,-4 1 3-16,-7 3-6 0,-4 3 14 15,-4-1-11-15,-2 3 0 16,-1 4 15-16,0-1-18 15,-4 2 3-15,-4-1 0 16,-4 0-11-16,-2 3 15 16,-3 0-4-16,-6 4 0 15,2 1 15-15,0 4-24 16,0 0 9-16,4 3 0 16,-3 1-8-16,-3 4 13 15,1 0-5-15,2 4 0 16,3 1 9-16,-3 0-9 15,6 0 0-15,2 9 2 0,0 2-20 16,7 5 19-16,3 1-1 16,-3-1 0-16,3 2 21 15,0-1-32-15,7 2 11 16,4-3 0-16,7 1-11 16,6-2 24-16,2-1-13 15,7 0 0-15,9 1 9 16,5 3-14-16,6 4 5 15,3 1 0-15,3 5-13 16,5-1 16-16,5 1-3 16,5-2 0-16,5 1 12 15,2-1-18-15,3 5 6 16,1-1 0-16,3-4-9 16,3-1 14-16,4-1-5 0,0 0 0 15,5 0 4-15,-2-2-10 16,0 1 6-16,2 2 0 15,-2 0-12-15,-1-1 19 16,-2 0-7-16,0 0 0 16,-2 2 11-16,1-1-16 15,-2 0 5-15,1 1 0 16,-1 0-11-16,1 3 28 16,1 3-17-16,-1 2 0 15,2 1 7-15,1 3-21 16,2-3 14-16,0 1 0 15,0-6-3-15,3-1 17 0,1-2-17 16,-3-3 3-16,2-3 0 16,2-6 3-16,0-3-3 15,2-6 0-15,4-5-7 16,-2-1 27-16,2 0-28 16,0 0 8-16,0-1-29 15,0-21 27-15,0-9-136 16,0-7-17-16,0-4 49 15,0 0-69-15,0 5 39 16,0 4 86-16,0 8 8 16,0 5-18-16,-3 3-79 15,0-1-25-15,-3 1 46 16,-3-3 118-16,-4 0 95 16,-1 1 99-16,-3 1-46 0,2 1-13 15,0 2-16-15,2 5 0 16,6 0-2-16,0 6-42 15,4 4 6-15,3 0-32 16,0 0-28-16,0 2-21 16,0 19-5-16,2 12 5 15,8 9-3-15,-1 7 26 16,1 8-9-16,-5-1-14 16,4 2 0-16,-7-4 0 15,3-8 8-15,0-4-8 16,9-4 5-16,0-5 15 15,11-3-20-15,5-6 0 0,9-5 8 16,13-6-12 0,8-8 10-16,7-5-6 0,9 0 0 15,3-8-16-15,6-7-21 16,-3-1-160-16,-3-6-272 16</inkml:trace>
  <inkml:trace contextRef="#ctx0" brushRef="#br0" timeOffset="217438.6409">21153 4316 501 0,'0'0'33'16,"0"0"108"-16,0 0-54 15,0 0-5-15,0 0 10 16,0 0-48-16,-20-70 47 15,-5 65-42-15,-10-1-42 16,-6 4 26-16,-3 1-21 0,-6 1-6 16,-5 0 13-16,-8 0-12 15,-7 10-7-15,-9 3 0 16,-2 7 9-16,-7 4-13 16,-5 2 4-16,-2 4 0 15,-3 3 8-15,7 1 2 16,7 2 14-16,10 4 3 15,8 4-25-15,5 7 2 16,4 13-4-16,5 11 0 16,6 10-9-16,4 11 15 15,5 8-6-15,7 8 0 16,11 8 9-16,7 3-16 16,6 0 7-16,6-5 0 0,0 4-15 15,23-1 27-15,9-4-12 16,10 0 0-16,9-7 8 15,11-3-14-15,10-11 6 16,10-3 0-16,13-8-10 16,14-9 29-16,12-5-19 15,11-11 1-15,8-7 20 16,10-11-28-16,6-8 7 16,9-7 0-16,6-9 1 15,3-10 13-15,-6-8-14 16,-8-11 0-16,-15-19 10 15,-21-7-16-15,-14-6 6 16,-16-9 0-16,-12-8-15 0,-14-14 27 16,-10-11-12-16,-12-14 0 15,-10-13 16-15,-12-11-15 16,-9-15-1-16,-9-15 0 16,-6-4-17-16,0-7 25 15,-6 4-8-15,-17 8 0 16,-5 9 13-16,-9 6-12 15,1 10-1-15,-7 9 0 16,-2 9 2-16,-4 13 17 16,-5 12-9-16,-9 7-2 15,-5 7 7-15,-12 2-17 16,-4 6 2-16,-3 6 0 16,-5 3-16-16,0 8 30 15,5 5-14-15,3 9 0 0,14 11 24 16,7 8-36-16,2 11 12 15,0 1 0-15,-5 8-19 16,-7 14 16-16,-3 11 3 16,-3 4 0-16,3 4-17 15,3 1-9-15,7 0-63 16,11 4-67-16,13 3-14 16,8-1-170-16</inkml:trace>
  <inkml:trace contextRef="#ctx0" brushRef="#br0" timeOffset="224051.6024">21027 4168 658 0,'0'0'36'15,"0"0"-26"-15,0 0 8 16,0 0-9-16,0 0-9 16,0 0 86-16,0 0-46 15,0-5-6-15,0 5-27 16,0 0 1-16,0 0 21 15,0 0-22-15,0 0 9 16,0 0 18-16,0 0-34 0,0-3 60 16,0 3-48-16,0 0-12 15,0 0 47-15,0 0-46 16,0 0 8-16,0 0 0 16,0 0 11-16,0 0-31 15,0 0 11-15,0 0 0 16,0 7-20-16,0 6 24 15,0 6-4-15,-5 3 0 16,-2 3 19-16,-3 1-26 16,-1 4 7-16,1 1 0 15,-2 0-5-15,1 2 5 16,2-2 0-16,1 2-2 0,0-2 13 16,1 2-13-1,0 1 2-15,0 0 0 0,0 0 0 16,1 2 11-16,1 4-11 15,0 0 0-15,0 5 7 16,-1-3-7-16,0-2 0 16,1-4 5-16,-1-2-15 15,2-7 11-15,-2-5-1 16,2-1 0-16,-1 1 11 16,-1-1-11-16,2 4 0 15,-2-1 0-15,-2 2 4 16,2-1-4-16,0-1 0 15,-1 2-3-15,4-2 24 16,-5-1-32-16,4 1 11 16,0-5 0-16,1 1 1 0,-1-4 2 15,0 1-3-15,2 0 0 16,-1-2 5-16,-1-3-10 16,1 2 5-16,0-2 0 15,0 0-8-15,0 1 20 16,0-1-12-16,0 2 0 15,-1-2 8-15,1 0-15 16,0-3 7-16,-1 2 0 16,3-4-9-16,1 3 10 15,0-6-1-15,0 1 0 16,0-2 14-16,-1 2-19 0,1-3 5 16,-2-1 0-16,2 2-12 15,0-3 21-15,0 1-9 16,-1 1 0-16,1-2 12 15,0 5-15-15,-2 0 3 16,2-1 0-16,0 2-4 16,-1 1 11-16,1-2-7 15,0 2 0-15,0 0 17 16,0-1-24-16,-2 1 7 16,1 0 0-16,-1-1-10 15,1 0 22-15,-2 2-12 16,1-2 6-16,-1 1 20 15,2-1-22-15,-1 1-4 16,1-3 0-16,-3 1-1 0,4-2 7 16,-2-1-6-1,2 0 0-15,0-2 17 0,0 0-23 16,0 0 6-16,-1 0 0 16,1 0-5-16,0 0 10 15,0 0-5-15,0 0 0 16,0 0 18-16,-2 0-23 15,2 0 5-15,0 0 0 16,0 0-11-16,0 0 16 16,0 0-10-16,0 0-32 15,0 0-56-15,0 0-20 16,-3 0-41-16,-3 0-94 16</inkml:trace>
  <inkml:trace contextRef="#ctx0" brushRef="#br0" timeOffset="236255.0759">20693 5674 505 0,'0'0'24'15,"0"0"-6"-15,0 0-16 16,0 0-2-16,0 0 59 15,0 0-50-15,0 0 8 16,0 0-17-16,5 0 0 16,-2 0-7-16,1 0 8 15,-1 0-1-15,-2 0 0 16,-1 0 0-16,0 0 4 0,0 0 21 16,0 0 35-1,0 0 3-15,0-1-63 0,0-1 24 16,0 1-24-16,0-1 7 15,0 0-13-15,0-1 6 16,0 1 0-16,0 0 0 16,0 2 11-16,0 0-14 15,0 0 3-15,0 0 0 16,0 0-4-16,0 0 4 16,2 0 0-16,1 0 1 15,1 0 14-15,1 4-7 16,2 6 3-16,4-3-8 15,-4 3 24-15,1-3-23 16,2 3 12-16,-1 0 20 16,3 2-36-16,1 0 43 0,-1 2-32 15,3 1-3-15,-3 0 41 16,3-1-43-16,0 3 1 16,-1-1 20-16,2 1-17 15,-1 1 11-15,1-1-21 16,-1 2 9-16,1-2 0 15,2-3 0-15,-3 1-3 16,3-1 1-16,-3-2 10 16,3 3-12-16,-1-2-5 15,0 1 2-15,-2 0-4 16,3 0 4-16,-4 0-2 16,0 2 0-16,-1-1 14 0,3 1-15 15,-3-2 1-15,1-1 0 16,-1 0 0-16,-1-2 1 15,0 1-1-15,-2-2 0 16,1-1 12-16,-2 2-17 16,4-2 5-16,-3 0 0 15,1 3-5-15,0-1 6 16,0 0-1-16,3-1 0 16,-1 4 12-16,1-2-13 15,-1 0 1-15,1 0 0 16,-2 1-5-16,3-1 10 15,4-1-5-15,-3 0 0 16,5 1 21-16,-1-3-24 16,3 3 3-16,0-3 0 15,-1 2-2-15,-1 0 7 0,1-1-5 16,-1 0 0-16,1 1 17 16,1 0-18-16,1-1 1 15,0 0 0-15,5-1-5 16,1 1 10-16,2-1-5 15,0-1 0-15,0 1 24 16,-1-2-26-16,-3 0 2 16,-1-1 0-16,-3 3-8 15,0-3 16-15,2 4-8 16,2 0 0-16,0 1 15 16,3-2-18-16,-1 2 3 15,2-2 0-15,1 3-1 0,-1-2 16 16,0 2-15-16,-1 0 0 15,-1 0 21-15,0 0-20 16,-2-2-1-16,-5 1 0 16,0-1-11-16,-3 0 18 15,0-2-7-15,0-2 0 16,-4-1 14-16,-1-2-17 16,-3 0 3-16,0-1 0 15,-3-2-15-15,-2 0 19 16,-1 0-11-16,3-5-23 15,-4-14-143-15,-5-6-99 16,-3-11-379-16</inkml:trace>
  <inkml:trace contextRef="#ctx0" brushRef="#br0" timeOffset="236954.7114">21312 4553 395 0,'0'0'22'0,"0"0"-22"16,0 0-1-16,95-92-6 16,-80 70 0-16,-8 0 7 15,-7 0 18-15,0 5 9 16,0 5 72-16,-10 5-51 15,-6 7 23-15,-3 0-35 16,-7 14-21-16,-1 18-13 16,-1 11 35-16,1 15-9 0,3 15 20 15,2 16-31 1,0 17 7-16,-1 11 17 16,1 9-36-16,-2-2 5 15,0-8-10-15,5-14 13 0,6-22-15 16,6-18 2-16,3-16 0 15,4-15-4-15,0-9 11 16,0-12-7-16,0-8 0 16,9-2 3-16,16-26-11 15,9-18 8-15,14-19-56 16,7-12-27-16,10-11-42 16,1-7-32-16,0-1-99 15,-5 3 21-15</inkml:trace>
  <inkml:trace contextRef="#ctx0" brushRef="#br0" timeOffset="237489.8691">21709 4727 385 0,'0'0'116'0,"0"0"-48"0,0 0-68 15,-29 77 0-15,-4-17 55 16,-7 12-7-16,-6 12 2 16,-3 10-15-16,1 2-15 15,3-2 25-15,16-12-43 16,13-15 2-16,16-19-4 15,0-9 8-15,16-11-8 16,13-11 0-16,13-9 2 16,13-8-13-16,14-11 14 15,9-21-3-15,6-10 0 0,4-8-52 16,-1-4 0 0,-9 2-44-16,-12 4 11 0,-10 5 52 15,-15 11 20 1,-12 11 13-16,-16 9 28 0,-8 12-1 15,-5 0 35-15,-3 8-27 16,-18 17 13-16,-12 12 26 16,-7 8-59-16,-8 10 18 15,2 3-21-15,-2 5-2 16,8 1 7-16,5-5-17 16,12-6 2-16,8-6-4 15,8-7 5-15,7-6-3 16,0-7 0-16,10-8 10 15,14-7-12-15,17-9 2 16,16-3 0-16,12-13-12 0,7-13 12 16,6-5-47-1,-5 5 23-15,-11 6-14 0,-14 8 35 16,-19 10-3-16,-13 2 6 16,-12 6-12-16,-8 18 12 15,-11 13-11-15,-28 16 1 16,-19 9-144-16,-20 2-196 15</inkml:trace>
  <inkml:trace contextRef="#ctx0" brushRef="#br0" timeOffset="241144.3934">20761 5688 28 0,'0'0'7'0,"0"0"31"0,0 0-2 16,0 0 62-16,0 0-42 15,0 0-7-15,-17-8-16 16,15 7 22-16,1-1-47 15,-1-1-6-15,-1 0 8 16,2 0-1-16,-3 1 4 16,3 2 4-16,-2 0 16 15,2-3 13-15,-2 3-5 0,0 0 16 16,0 0 8 0,0 0-43-16,1-2 19 0,-1 2 15 15,2-2-21-15,-2 0 13 16,-1 2-34-16,1-3 12 15,-4 2 4-15,1-3-17 16,-3 1 9-16,-1 1-4 16,0-1-9-16,-2 1 15 15,-3 0-17-15,1-1-3 16,-2 3-4-16,2 0 19 16,0 0-2-16,2 0-17 15,-5-2 0-15,4 2 16 16,-2-3-6-16,-2 0-6 15,3-3 6-15,-3 1 13 16,-1-1-18-16,3-1-1 0,-4 0 4 16,1 0 5-1,5 0-6-15,-3 0-5 0,-1 4-2 16,5 0 26-16,-1 0-26 16,3 0 0-16,-1 0 0 15,2 1-1-15,-2-1 13 16,1 1-12-16,1 0 0 15,0 0 17-15,0-1-12 16,0 0-5-16,0-1 2 16,0 1 2-16,-3 0-2 15,0-1-2-15,-1 1 0 16,1-2 10-16,-3 1-10 16,5-1 0-16,-2 2 8 15,-3-1 3-15,7 1-2 0,-2 1-9 16,0-1 2-16,0 1 21 15,3-1-23-15,-3-1 0 16,1 3 2-16,-2-3-8 16,-2 1 11-16,2-1-5 15,-1-1 0-15,-1 0 12 16,1-1-23-16,-3 0 11 16,2 1 0-16,-2-1-1 15,0 0 1-15,-3-1 0 16,-1-1 0-16,1 1 22 15,0 0-23-15,0 0 1 16,0-1 0-16,3 3-5 0,-1-2 12 16,1-1-7-16,0 2 0 15,1-4 17 1,0 0-28-16,3 3 11 0,2 0 0 16,-1-1-6-16,0 2 14 15,2-1-8-15,-1-1 0 16,0 1 12-16,1-1-7 15,2 1-5-15,-2 2 3 16,2-2-3-16,0 1 8 16,-1 0-8-16,1 1 0 15,-1-1 13-15,3 1-19 16,-2 2 6-16,4-2 0 16,-2 1-2-16,0 2 7 0,2-2-5 15,-1 2 0-15,0-1 21 16,0 1-20-16,1 2-1 15,1 0 0-15,1-3-6 16,0 3 8-16,-2 0-2 16,2 0 0-16,0 0 15 15,0 0-16-15,0 0 1 16,0 0 0-16,0 0-14 16,0 0 24-16,0 0-10 15,0 0 0-15,0 0 13 16,0 0-32-16,0 0 19 15,0 0-45-15,0 0 17 16,0 0-136-16,0 17 19 0,0 0-67 16,0-3-249-1</inkml:trace>
  <inkml:trace contextRef="#ctx0" brushRef="#br0" timeOffset="242390.5169">20095 5571 573 0,'0'0'9'15,"0"0"87"-15,0 0-70 0,0 0 18 16,0 0 62-16,-82-3-44 16,55 9 14-16,-4 20-34 15,-2 6-9-15,-6 10 3 16,2 1-23-16,4 3-7 15,9-3-6-15,9 4 5 16,11-5-15-16,4-3 10 16,7-12 0-16,23-10-4 15,10-12 5-15,11-5-9 16,9-5 8-16,8-20-60 16,5-3 17-16,2-5-43 15,-3 1-22-15,-11-3 31 16,-14 6-63-16,-15 5 54 15,-15 10 59-15,-12 9 27 16,-5 5 48-16,-2 0-22 0,-17 19 14 16,-9 13 84-16,-6 9-56 15,-2 5 21-15,1 0-55 16,7-2-21-16,9-8 6 16,13-10-13-16,6-4-6 15,0-10 0-15,25-5 11 16,11-7-6-16,7 0-5 15,11-5-8-15,3-12-4 16,-1 1-29-16,-4 4-15 16,-7 2 19-16,-13 6 8 15,-9 2 27-15,-14 2-13 16,-9 0 7-16,0 15 8 0,-23 8 18 16,-15 11 43-1,-10 5 12-15,-8 6-67 0,-3 2 33 16,9 0-7-16,10-6-17 15,16-9 21-15,12-6-31 16,12-8-5-16,1-6 0 16,29-5-7-16,16-7 3 15,17 0 4-15,14-12-47 16,7-5 13-16,-3 2-68 16,-8 5 63-16,-14 4 37 15,-15 6-14-15,-16 0 11 16,-14 0 5-16,-10 11-7 15,-4 4 0-15,-17 4 14 16,-14 6 29-16,-9 6 17 16,-6 5-40-16,2 3 26 0,3-3-32 15,11 0-4-15,15 0 3 16,10-2-1-16,5-1-5 16,13 0 0-16,21-1 1 15,13-4-3-15,13-3-24 16,9-6-16-16,11-10 16 15,4-4-26-15,3-5 9 16,0 0-50-16,-5-1-93 16,-15-8-121-16</inkml:trace>
  <inkml:trace contextRef="#ctx0" brushRef="#br0" timeOffset="244868.2956">21919 5975 737 0,'0'0'10'0,"0"0"-10"15,0 0 0-15,0 0-5 16,-7 97 25-16,4-73-20 16,0-2 26-16,3-2-25 15,0-1 14-15,0-7-15 16,0-3 0-16,0-4-1 15,0-5-91-15,0 0-137 0</inkml:trace>
  <inkml:trace contextRef="#ctx0" brushRef="#br0" timeOffset="246793.2696">21464 5986 99 0,'0'0'0'0,"0"0"-24"16</inkml:trace>
  <inkml:trace contextRef="#ctx0" brushRef="#br0" timeOffset="247828.3505">21900 5966 332 0,'0'0'18'0,"0"0"1"15,0 0-5-15,0 0 52 16,0 0 45-16,0 0-26 16,-15-16-29-16,3 16-30 15,0 0 11-15,-3 13 2 16,1 10-29-16,-3 8 38 15,6 5-29-15,1 0 3 16,5 2 0-16,5-2-11 16,0-1 3-16,9-4-14 15,12-8 14-15,8-4-20 16,5-8 8-16,4-8-2 16,1-3 12-16,0-2 7 0,-1-18-25 15,0-5 6 1,-5-6-12-16,-5-5 0 0,-8 0-15 15,-8-3 4-15,-12 2 12 16,0 0-14-16,-15 1 16 16,-13 3-52-16,-4 11 48 15,-4 8-2-15,-4 14-5 16,-6 11 13-16,-2 19-56 16,-1 7-89-16,4 6 0 15,5 1-50-15</inkml:trace>
  <inkml:trace contextRef="#ctx0" brushRef="#br0" timeOffset="248638.8176">21161 6587 620 0,'0'0'30'0,"0"0"-9"0,0 0-21 16,91-59 13-16,-67 48-4 16,2 5 59-16,-6 3-67 15,0 3 5-15,-10 0 2 16,-4 0 13-16,-6 9-15 16,0 6 29-16,-14 2 6 15,-11 1-11-15,0-1-20 16,3-3-3-16,8-3 12 0,4-2-10 15,5-3 1-15,5 1-10 16,0-2 0-16,0-1-6 16,0 2 18-16,17-2-12 15,2-2 15-15,8-2-10 16,3 0 18-16,3-3-23 16,-3-8 0-16,-5-3-8 15,-5 2 15-15,-6-3-7 16,-5-4 0-16,-9 0-10 15,0-4-1-15,-15 0-1 16,-15-1-8-16,-4 2 13 16,-5 0-19-16,-4 5 26 15,4 6 0-15,0 7 13 16,2 4-5-16,3 0-8 16,3 0 0-16,5 12 3 0,5 5 5 15,2 3-8-15,5 9 0 16,0 5 12-16,9 2-15 15,5 4 3-15,0-1 0 16,3 0-9-16,16-5 13 16,8-5-4-16,3-7 0 15,3-7 15-15,3-11-15 16,1-4 0-16,-1-3 0 16,2-17-15-16,-3-7 12 15,-4-4 2-15,-6-8-9 16,-11 0-54-16,-14-1 15 15,0 2-1-15,-30 3-25 0,-12 0-69 16,-11 6-40-16,-11 5-23 16</inkml:trace>
  <inkml:trace contextRef="#ctx0" brushRef="#br0" timeOffset="249741.4831">20344 5006 631 0,'0'0'44'0,"0"0"6"0,0 0-31 16,0 0 28-16,0 0-47 16,0 0 38-16,48-8 25 15,-31 5-53-15,0 0-2 16,2 3-8-16,-4 0 17 15,0 0-17-15,-6 1 0 16,-6 9 2-16,-3 2-15 16,0 2 37-16,-7 2-15 15,-8-2 0-15,-3 2 10 16,0-4-11-16,8 0-8 16,1-2 4-16,8 0-11 15,1-1 10-15,0-1-3 16,7 2 0-16,10-1 17 15,0 2-21-15,4-3 4 0,-3 2 0 16,-5-4-6-16,-2 0 9 16,-7 3-3-16,-2-1 0 15,-2 3 6-15,-5 3-6 16,-15 0 0-16,-8 1 3 16,-3 2 36-16,-5-1-36 15,5-3 21-15,3-2-1 16,7-6-5-16,6-2-14 15,4-3-4-15,5 0 0 16,3-1 4-16,-1-16-2 16,4-6-2-16,0-9 0 15,0-9-17-15,0-7 12 16,7-7-39-16,1 0-28 0,-1 0 70 16,3 7-36-1,1 8 38-15,0 9 0 0,3 12 6 16,1 7-12-16,2 5 6 15,2 4 0-15,4 3-16 16,3 0 20-16,3 5-4 16,4 12 0-16,2 0 10 15,0 7-23-15,2 4 13 16,-6 3 0-16,-8 5-4 16,-7 4 5-16,-12 5-1 15,-4 5 2-15,-10 5 9 16,-24 1-12-16,-17 6 1 0,-12 2-69 15,-17-1-170 1</inkml:trace>
  <inkml:trace contextRef="#ctx0" brushRef="#br0" timeOffset="270673.0792">17223 5504 122 0,'0'0'119'0,"0"0"-119"15,0 0-24-15,0 0-6 16,0 0 16-16,0 0 14 16,0 0 35-16,0 0-24 15,-31-1 27-15,30-2-35 16,1 3 58-16,-3 0-18 16,3 0-28-16,0 0 29 15,0 0-1-15,0 0-13 16,0 0 19-16,0 0-11 15,0 0-24-15,0 0 6 0,0 0-16 16,0 0 5-16,0 0 0 16,0 0 1-16,0 0-2 15,0 0-5-15,0 0 7 16,0 6 8-16,0 1-13 16,0-2 2-16,0 2 2 15,9-2-4-15,1-3 8 16,5 1-6-16,0-3 3 15,6 0 29-15,-1 0-28 16,3 0-8-16,3 0-2 16,-3 0 9-16,4 0-2 15,0 0-8-15,-3-1 1 16,-4-3-8-16,1 2 10 0,-1-3-3 16,1 2 0-1,-2 1 11-15,1 0-19 0,0 0 8 16,-2 1-33-1,-4 1 31-15,-2 0-27 0,-3 0 22 16,-3 0-7-16,0 0-15 16,-5 0 22-16,3 0-38 15,-4 1-45-15,0 3 5 16,0-1-198-16</inkml:trace>
  <inkml:trace contextRef="#ctx0" brushRef="#br0" timeOffset="275235.7663">13943 5643 249 0,'0'0'74'0,"0"0"-34"16,0 0 34-16,0 0-42 15,0 0-22-15,0 0-6 16,0 0-4-16,-20-16-31 0,20 16-266 15</inkml:trace>
  <inkml:trace contextRef="#ctx0" brushRef="#br0" timeOffset="276373.3269">14064 5649 309 0,'0'0'81'0,"0"0"-69"16,0 0 5-16,0 0 39 0,0 0 27 15,0 0 15-15,-1-39-5 16,-8 36-22-16,-3 0-45 16,-3 2 6-16,-1 1 16 15,-2 0-4-15,0 0-42 16,5 0 29-16,1 0-20 16,2 0-3-16,2 4-3 15,3 6-5-15,2-1 0 16,2 4-7-16,1 2 7 15,0 1 0-15,0-1 0 16,12-4 14-16,6 0-22 16,1-6 8-16,2-2 0 15,4-3-6-15,2 0 18 16,3-3-12-16,0-10 0 16,0-1 14-16,1-1-21 0,-4-1 7 15,-5 3 0 1,-5 1-6-16,-6 3 10 0,-6-1-4 15,-4 2 0-15,-1 1 10 16,0 0-11-16,-14 0 1 16,-5 0 0-16,-3 3-3 15,1 1 13-15,2 1-10 16,0 2 9-16,2 0 7 16,-1 0-11-16,0 0-5 15,3 9 0-15,-1 8-2 16,2 2-10-16,1 7-20 15,3 8-64-15,1 0-126 0,4-2-113 16</inkml:trace>
  <inkml:trace contextRef="#ctx0" brushRef="#br0" timeOffset="280832.412">15068 5822 104 0,'0'0'0'0</inkml:trace>
  <inkml:trace contextRef="#ctx0" brushRef="#br0" timeOffset="287125.7433">14427 5745 298 0,'0'0'150'0,"0"0"-136"16,0 0-9-16,0 0 1 16,0 0-6-16,0 0 6 15,0 0-6-15,0 0 35 16,26 47-1-16,-22-30 3 16,2 2 20-16,-2 0-24 15,-1 1-9-15,-1-1-5 16,-2 2-19-16,0 0 44 15,0 1-12-15,0-1-20 16,-6 0 24-16,0-2-36 16,-1-2 12-16,2-2-12 0,2-1 14 15,0-1-10-15,0-4-4 16,1 2 0-16,2-2 0 16,0 1 6-16,0-3-6 15,0-2 2-15,0 2 6 16,0 0-10-16,0 0 2 15,0 0 0-15,0-2-7 16,0 3 11-16,3-1-4 16,3 2 0-16,0 1 9 15,-1 1-13-15,-2-2 4 16,1 4 0-16,-1-2-8 16,2 3 14-16,-1-2-6 0,2 1 0 15,-2-2 7-15,1 0-9 16,1 0 2-16,0-4 0 15,-1 3-9-15,2-1 16 16,-1 2-7-16,-2-2 0 16,-2 5 9-16,1 0-10 15,-3 2 2-15,0 1 22 16,0 0 22-16,0 0-43 16,0 0 21-16,0-1-23 15,0-2 3-15,0-3-2 16,3-1-1-16,10 0 0 15,1-2-5-15,0 0 12 16,-1 0-7-16,3 1 0 16,-7-1 8-16,-2 1-17 15,-4-3 9-15,0 3 0 0,-3-2-2 16,0-1 11-16,0 2-9 16,0 1 0-16,0 1 2 15,-4 2-1-15,-7 1 6 16,-2-1-5-16,1 5 27 15,-3-5-25-15,5 2 17 16,1-4-19-16,2-1 5 16,2-3 5-16,2-1-12 15,0 0 0-15,0-1-2 16,0 3 16-16,-2 1-16 0,0 1 2 16,0 2 0-1,-2-2 4-15,4-1-4 0,-2-4-6 16,5-2-13-16,0-2-70 15,0 0 30-15,0-14-61 16,0-14-345-16</inkml:trace>
  <inkml:trace contextRef="#ctx0" brushRef="#br0" timeOffset="300055.9296">17228 4316 359 0,'0'0'389'16,"0"0"-369"-16,0 0 30 15,0 0-39-15,0 0 39 0,0 0-24 16,0 0-24-16,-10-24 23 16,25 14-18-16,4-2-3 15,3 0 15-15,-1 1-12 16,6 2 9-16,-1 0-16 15,3 4 7-15,-1-1-10 16,-4 5 3-16,-3 1-3 16,-3 0-15-16,-6 0-82 15,-3 0-44-15,-9 0-24 16,0 4-5-16,0 2-18 16</inkml:trace>
  <inkml:trace contextRef="#ctx0" brushRef="#br0" timeOffset="300272.1125">17453 4244 34 0,'0'0'199'15,"0"0"-8"-15,0 0-90 16,0 0 11-16,0 0-26 0,0 0-15 16,-9 3-68-16,9 10 9 15,0 4 12-15,0 8 37 16,6 5-6-16,2 4-54 16,-5 0 45-16,-2 5-9 15,-1-3-28-15,0 0 30 16,0-5-35-16,0-3 4 15,0-8-5-15,2-4-3 16,2-9-7-16,2-3-78 16,2-4-83-16,3-4-65 15</inkml:trace>
  <inkml:trace contextRef="#ctx0" brushRef="#br0" timeOffset="301111.4921">17595 4509 851 0,'0'0'74'16,"0"0"-74"-16,0 0-31 15,0 0 31-15,-4081 0-11 16,8162 0 21-16,-4024 22-10 16,-34-30 17-16,6-8-3 15,-3-2-14-15,0 4 0 16,-5-3 0-16,-5 5-13 15,-5 3-5-15,-5 6 8 0,-2 1 8 16,-4 2-20-16,0 0 18 16,0 14 2-16,-4 3 2 15,-2 3-2-15,2 0 12 16,4-2-10-16,0-3 1 16,0-1 17-16,10-4-12 15,6-3-6-15,1-7 0 16,3 0 19-16,4-2-18 15,3-13 21-15,-1-6-22 16,-1-2 18-16,2-3-15 16,-3-3-3-16,-4 2 0 15,-3-3-2-15,-4 3 12 16,-5 2-10-16,-5 5 0 16,-3 0 7-16,0 9-10 0,0 2 3 15,0 4 0-15,0 5-8 16,0 0 7-16,0 0 0 15,1 14-7-15,4 8 14 16,-1 1-10-16,5 4 4 16,2-2 0-16,-1-4 9 15,2-1-5-15,-2-4 5 16,1-5 3-16,1-4-2 16,-3-3 4-16,0-4-14 15,3 0 0-15,4-8 42 16,5-10-36-16,2-9-1 15,-1 1-5-15,-1-5 12 16,-2-1-10-16,-7 3-2 0,0 1 0 16,-5 2-2-16,-2 1 6 15,-1 5-4-15,-2 8 0 16,-1 2 10-16,-1 8 22 16,2 2-19-16,-2 0-7 15,0 0-12-15,0 0 1 16,0 5 5-16,0 14-2 15,0 8 10-15,0 7 2 16,-2 0-9-16,1-1-1 16,1-1 29-16,0-1-20 15,0-8 9-15,9-5-9 16,6-5 1-16,1-5 0 0,5-4-10 16,4-4 0-1,3 0-5-15,4-9-86 0,-5-15-135 16,-7-5-528-16</inkml:trace>
  <inkml:trace contextRef="#ctx0" brushRef="#br0" timeOffset="301742.0953">18756 4434 673 0,'0'0'45'0,"0"0"-45"16,0 0 0-16,0 0 22 15,0 0 52-15,0 0 17 16,13 14-12-16,-12-14-2 16,2 0 14-16,2-3-31 15,0-11-53-15,4-8 13 0,2-1-16 16,-2-6-4-16,0 0 2 16,0-3 16-16,-2 0-18 15,0 0 0-15,-3 2 1 16,-1 3-8-16,0 6 7 15,0 7 0-15,0 8 0 16,-3 2 8-16,1 4-15 16,1 0 7-16,-1 2-6 15,5 15-12-15,2 5 18 16,0 3 0-16,2 3 0 16,-3-3 9-16,2-2-9 15,1-3 0-15,-1-4 0 16,1-6-8-16,-3-5 10 15,-1-3-2-15,1-2 0 16,1 0 16-16,5-14 19 0,1-11-35 16,0-4 13-16,-2-7-12 15,-1 0 3-15,-2 1-4 16,-3 2 0-16,-2 4-6 16,-1 8 2-16,2 8-53 15,2 11-43-15,4 2-53 16,2 7-30-16,3 10 60 15,1 6-91-15,1-2-89 16</inkml:trace>
  <inkml:trace contextRef="#ctx0" brushRef="#br0" timeOffset="302539.0793">19343 4170 653 0,'0'0'59'0,"0"0"71"0,0 0-86 16,0 0-5-16,0 0 30 15,0 0-26-15,-71 37 17 16,59-18-39-16,4 2-12 16,6-1 12-16,2-3-14 15,0-2-6-15,0-6 6 16,10-4 7-16,2-5-6 16,4 0-4-16,1 0 3 15,2-17 12-15,-2-2-19 16,-4-3-5-16,-6 1 5 15,-7 2-42-15,0 0 39 0,0 5-28 16,-10 3-43 0,-4 3 43-16,2 8-13 0,2 0 34 15,0 0 7-15,2 12-7 16,2 4 5-16,1 0 5 16,5-6 0-16,0 2-11 15,0-3 14-15,2-3-3 16,10 0 0-16,3-6 12 15,1 0-11-15,4 0-1 16,0-9 5-16,0-8 1 16,-1-2 2-16,-1-1-8 15,2-5 0-15,-4 2 13 16,-1-1-2-16,0-1-9 16,-5 2 10-16,-2 3 33 0,-2 0-45 15,-2 5 23-15,-1 5 1 16,-1 6-23-16,-2 3 33 15,2 1-34-15,0 0 1 16,1 0-15-16,3 6 14 16,2 11 0-16,0 4 0 15,0 2 10-15,-1-6-9 16,1-1-1-16,0-4 0 16,-1-5 6-16,-4-1 4 15,1-5-10-15,1-1 0 16,2 0 11-16,0 0-1 15,4-4-10-15,2-10 2 16,-5 2-8-16,-1 2 10 0,-4 3-4 16,-3 7 0-1,2 0-4-15,-2 1 0 0,1 16-4 16,1 4 8-16,7 0-3 16,0-6 17-16,3-4-5 15,4-4 37-15,1-6-30 16,5-1 34-16,5 0-37 15,-2-10-11-15,3-8 6 16,-2-4-8-16,-6 2-11 16,0 1-89-16,-8 8-116 15,-10 5-54-15,-2 6-264 16</inkml:trace>
  <inkml:trace contextRef="#ctx0" brushRef="#br0" timeOffset="302972.0276">17986 5025 600 0,'0'0'39'0,"0"0"39"15,0 0-71-15,0 0 9 16,0 0 48-16,92-39 1 16,-37 23 13-16,13-3-34 15,20-7 2-15,12-1 12 16,13-8-42-16,8-4 9 0,7-2-25 16,2 1 6-16,-2 5-8 15,-7 2 2-15,-11 4-62 16,-20 3-166-16</inkml:trace>
  <inkml:trace contextRef="#ctx0" brushRef="#br0" timeOffset="321557.7184">17201 5656 486 0,'0'0'40'0,"0"0"-30"15,0 0 22-15,0 0-10 16,0 0 25-16,0 0-4 16,0 0-42-16,0 0 14 15,-13-53-11-15,13 46 10 16,0 0-11-16,6 3-3 16,-3 3 0-16,-2 1-10 15,-1 0 17-15,0 0-7 0,0 0 0 16,2-2 18-16,1 1-13 15,4-2 0-15,6-4-3 16,8 3 33-16,2-4-29 16,10 1-6-16,5 2 0 15,2-2 12-15,8 2-28 16,3 1-20-16,3 1-171 16</inkml:trace>
  <inkml:trace contextRef="#ctx0" brushRef="#br0" timeOffset="623139.5098">14145 5511 247 0,'0'0'54'0,"0"0"-51"16,0 0 5-16,0 0 44 15,0 0 0-15,0 0-9 16,0 0-22-16,0 0 11 16,0 0 55-16,0 0-71 15,0 0 29-15,-1 0-6 0,-2 0-17 16,0-2 28 0,0 1-16-16,-1-1-22 0,3 0 27 15,-4 1-34-15,1-1-1 16,-2 2-4-16,0 0 14 15,0 0-4-15,0 0-10 16,2 0 0-16,-5 0-3 16,3 0 11-16,-2 0-8 15,-2 0 0-15,0 0 14 16,-3 3-13-16,3 2-1 16,-6-1 0-16,1 1-6 15,0 2 21-15,-2-1-15 16,6 0 6-16,-3-1 0 15,-1 0 11-15,3-1-17 16,-3-1 0-16,5 2 26 0,1-2-16 16,0 2-7-16,3-2-3 15,2 1 8-15,1 4-4 16,-1-1-4-16,3 4 0 16,1-1-14-16,0 1 21 15,0 0-7-15,0 3 0 16,0-3 12-16,3 0-19 15,0 0 7-15,2-2 0 16,1-1-9-16,-2 0 18 16,5-3-9-16,-5-1 0 15,4 2 16-15,-1-4-15 16,7 1-1-16,-1-3 0 16,5 0 4-16,-1 0 8 15,5 0-12-15,2 0 9 0,-1 0 7 16,0-3-3-16,-2-5-7 15,1-1-4-15,-4 1 9 16,0-1 2-16,-6 0-7 16,-1-1 24-16,-1 1-19 15,-7-4 32-15,0 3-27 16,-3-5 4-16,0 4 27 16,0-1-41-16,0 0 9 15,0 0-15-15,0 2 4 16,0 0 1-16,-3 1-5 15,0 1 0-15,0 1-8 16,0 0 11-16,-1 4-3 16,-1-1 0-16,-2 1 6 0,-2 1-12 15,2 2 6-15,-2 0 0 16,-1 0-11-16,1 0 20 16,-1 0-9-16,-2 0 0 15,1 2 3-15,-1 5-13 16,2-2 10-16,0 4-33 15,-2 2-5-15,1 5-103 16,-1 2 2-16,-4-1-116 16</inkml:trace>
  <inkml:trace contextRef="#ctx0" brushRef="#br0" timeOffset="627880.4831">17817 6450 205 0,'0'0'55'16,"0"0"-40"-16,0 0-10 15,0 0 22-15,0 0 3 16,0 0 10-16,0 0-15 0,-7-27-23 16,5 26 66-16,1-1-20 15,-1 1-15-15,2 1 70 16,0 0-75-16,0 0 13 16,0 0-30-16,-1 0 8 15,1 0-17-15,0 0-2 16,0 0 0-16,0 0 1 15,0 0 5-15,0 0-6 16,1 0 49-16,10 0-41 16,2 0 32-16,2 0-38 15,3 0 6-15,3-2 28 0,3-1-28 16,4 0 1 0,5 0 4-16,4-2 7 0,3-1-16 15,4 0-4-15,2-1 3 16,-1-2-6-16,-1 1 6 15,-3 2-3-15,-5-2 2 16,-5 5 16-16,-6 0-10 16,-4 0-6-16,-9 3 0 15,-3 0 34-15,-6 0-30 16,-2 0-2-16,-1 0 18 16,0 0-20-16,0 0 37 15,0 0-39-15,0 0 8 16,2 0-12-16,1 0 4 15,4 0-12-15,0 0-60 16,0 2-176-16,-7-2-317 16</inkml:trace>
  <inkml:trace contextRef="#ctx0" brushRef="#br0" timeOffset="633342.896">17884 7004 342 0,'0'0'53'0,"0"0"-53"15,0 0 0-15,0 0 61 16,0 0-16-16,0 0 20 15,0 0 20-15,0 0-47 16,8 5 26-16,-4-5-11 16,4 0-14-16,3 0 34 15,3 0-61-15,2-5 6 16,1-2-16-16,2 2 19 16,0 0-32-16,6 2 11 15,-2-2-27-15,-2 0-125 16,-4-5-387-16</inkml:trace>
  <inkml:trace contextRef="#ctx0" brushRef="#br0" timeOffset="647391.109">20767 7532 474 0,'0'0'17'0,"0"0"30"15,0 0-13-15,0 0 1 16,-91-66 42-16,72 56 11 15,-3 0-67-15,-3 1 49 16,-1 4-60-16,-5 1 15 16,-5 3 24-16,-1 1-44 15,-3 0 13-15,-5 0-18 0,-3 5 19 16,-7 7-17 0,-5 2-2-16,-3 3 0 15,1 3-7-15,-1 5 14 0,0 3-7 16,-2 1 0-16,-1 4 10 15,5 0-15-15,9-2 5 16,6-1 0-16,8 1 0 16,7 3 11-16,6 4-11 15,2 2 0-15,6 3 12 16,3 4-16-16,2 5 4 16,0 8 0-16,5 5-6 15,1 0 15-15,4-1-9 16,2-1 0-16,0-3 2 15,2 2-9-15,14 2 7 16,2-2 0-16,4-1-3 0,3-2 3 16,2-3 0-16,2-1 0 15,1 0 15-15,2 0-24 16,4-1 9-16,3-1 0 16,9-4-2-16,2-1 7 15,9-2-5-15,5-2 0 16,10 2 12-16,10-5-9 15,4 0-3-15,3-5 0 16,2-6-16-16,0-2 26 16,-2-4-10-16,2-3 0 15,-4-2 13-15,-3-2-22 16,-3-3 9-16,-3-2 0 16,-8-2-5-16,-2-3 13 15,2-5-8-15,1-2 0 0,10 0 12 16,4-5-13-16,4-12 1 15,0-4 0-15,3-6-9 16,-2-2 23-16,-1-3-14 16,-4-1 0-16,-10 3 5 15,-6 0 3-15,-9-2-8 16,-9 0 0-16,-4-4 14 16,-3-3-5-16,-5 0 18 15,-1-2-22-15,-5 3 8 16,1-6 18-16,-6 2-27 15,-6 0 5-15,-2-2 34 16,-6 2-28-16,-8-1-8 16,-1 0 25-16,-2-2-27 0,-3-2 19 15,-2 1-17 1,0-1-7-16,0 2 3 0,0 0 20 16,-7 3-23-16,0 1 0 15,-3 1 9-15,-1 3-13 16,-3-2 7-16,-3-3-3 15,-3-4 3-15,-4-2 32 16,-6 0-39-16,-1 0 4 16,-5 4 0-16,-4 5-1 15,-2 3 2-15,-2 2-1 0,3 1 0 16,3 2 23 0,2 0-19-16,0 3-4 0,3 0 0 15,1 2-8-15,-3-1 10 16,1 0-2-16,-2 1 0 15,-1-3 18-15,-2 4-20 16,-1-2 2-16,-4 4 0 16,0-2-6-16,-1 3 12 15,2 0-6-15,1 2 0 16,1 1 10-16,3 4-11 16,-4-1 1-16,-2 0 0 15,-3 4-12-15,0 0 19 16,3 2-7-16,5 2 0 15,1 1 5-15,2 0-5 16,-2 3 0-16,-1-1 1 0,0 2-15 16,-3-2 15-16,3 2-1 15,-1 0 0-15,5 0 13 16,0 0-15-16,3 1 2 16,-1-1 0-16,2 1-14 15,-3 2 17-15,1-1-3 16,-5 1 0-16,1 0 9 15,-3 0-11-15,0 11 2 16,-3-2 0-16,8 2-7 16,4 1 7-16,3-1 0 15,5 0 0-15,4 0 10 16,1 0-14-16,2 3 4 0,2-3 0 16,0 3-24-1,1 0 0-15,3-3 5 0,-2 3 9 16,3-1-68-16,0 2 30 15,-3 1-32-15,2 1-81 16,-3 0 34-16,-3-3-218 16</inkml:trace>
  <inkml:trace contextRef="#ctx0" brushRef="#br0" timeOffset="682141.0411">17070 6268 501 0,'0'0'115'0,"0"0"-36"15,0 0-78-15,0 0 70 0,0 0 31 16,0 0-44-16,-71 0 5 16,63 0-58-16,-3 0 16 15,-5 0-21-15,-4 3 17 16,-5 8-20-16,-3 2 3 16,-3 2 0-16,1-1-3 15,0 0 9-15,0-2-6 16,0 2 0-16,0-3 21 15,1-1-23-15,-6 1 2 16,-1-1 0-16,-7 1 10 16,-3 2 7-16,0-1-9 15,2-2 2-15,1 0 18 16,6 2-26-16,0-2-2 16,5 2 0-16,2 0-7 0,1 0 18 15,0-1-11-15,0-1 0 16,0-2 18-16,-4 1-22 15,5-2 4-15,-4 3 0 16,0 0-12-16,-4 3 15 16,-5 1-3-16,2-2 0 15,1 2 20-15,1 0-26 16,-2-3 6-16,2 2 0 16,-2-2-14-16,2-2 29 15,0 2-15-15,5-5 0 16,7 1 14-16,1-2 4 15,2 0-18-15,2 2 3 16,2-2-13-16,2 0 22 0,1 2-12 16,-1-1 0-16,2 1 15 15,-5 0-21-15,4-1 6 16,-6 0 0-16,-1-1-15 16,-2 3 25-16,3-4-10 15,0 3 0-15,2-3 18 16,-1 0-20-16,-1 2 2 15,1-3 0-15,3 2-3 16,1-3 20-16,1 0-17 16,1 1 0-16,4-1 14 15,2-1-4-15,5-1-9 16,-1 0 8-16,1 0-17 0,2 0 21 16,-1 2-13-1,2-2 0-15,0 0 18 0,0 0-51 16,0 0 17-16,0 0-66 15,0 2-9-15,-10 4-51 16,-11-2-46-16,-6-4-321 16</inkml:trace>
  <inkml:trace contextRef="#ctx0" brushRef="#br0" timeOffset="682591.8219">15059 6650 629 0,'0'0'63'16,"0"0"-15"-16,0 0-20 15,0 0 93-15,0 0-37 16,0 0-76-16,-31-16-6 15,8 17 24-15,-3 13-20 16,-4 4 32-16,-1 5-19 16,-5 2 51-16,0 2-45 15,-3 1-5-15,5-1 8 0,4-2-12 16,6-2 4-16,9-5-17 16,8-3 14-1,5-1-16-15,2-6-1 0,0-1 0 16,13-3-12-16,16-4 32 15,7 0-13-15,8-2-7 16,1-10 15-16,-3 0-12 16,-5 2 6-16,-5 3-9 15,-7 2 0-15,-5 3 14 16,-6 2-24-16,-3 0 10 16,-2 0-92-16,3 0-50 15,-2 2-50-15,-1-2-165 16</inkml:trace>
  <inkml:trace contextRef="#ctx0" brushRef="#br0" timeOffset="683005.6032">15541 6287 188 0,'0'0'501'0,"0"0"-409"15,0 0-19-15,0 0 3 16,0 0 70-16,0 0-74 15,3-10-64-15,-3 24 20 16,0 6 16-16,1 7 7 16,5 2-19-16,2 1-20 15,-2 1 14-15,3 0-26 16,-5-2 1-16,-1-4-10 16,-3-1 15-16,0-3-6 15,0-8 0-15,0-2-9 16,0-5-38-16,-10-6-88 15,-11 0-49-15,-6-3-63 16,-3-15-190-16</inkml:trace>
  <inkml:trace contextRef="#ctx0" brushRef="#br0" timeOffset="683199.2091">15356 6491 561 0,'0'0'92'0,"0"0"-15"15,0 0-26-15,0 0 103 16,0 0-44-16,0 0-60 15,-7-3 26-15,7 3-55 16,0 0 12-16,19-2 27 16,14-9-50-16,9-2 33 15,8-4-43-15,2-3 5 0,-1 3-9 16,-2 0 4 0,-4 4-10-16,-5 2-132 15,-10-6-218-15</inkml:trace>
  <inkml:trace contextRef="#ctx0" brushRef="#br0" timeOffset="685540.0006">14627 6922 558 0,'0'0'65'15,"0"0"-4"-15,0 0 7 16,0 0-22-16,0 0 93 16,0 0-84-16,25-19-41 15,-13 15 41-15,1 0-52 16,7-3 12-16,2 2-14 15,7 0 30-15,1 2-37 0,8-2 6 16,-2 3 0-16,1 0-4 16,1 1 12-16,2 1-8 15,-2 0 0-15,4 0 17 16,3 0-20-16,1 0 3 16,5 0 0-16,-3 0-21 15,-1 0 30-15,-2 0-9 16,0 0 0-16,-3 0 9 15,1-4-12-15,-1-2 3 16,2 0 0-16,1-2-8 16,1 1 12-16,-2 2-4 15,-3 0 0-15,0 3 13 16,-1 1-16-16,-3 1 3 0,3 0 0 16,-1 0-12-16,2 0 18 15,2 0-6-15,0 0 0 16,5 0 9-16,-5 0-16 15,-2 0 7-15,-1 0 0 16,-5-1-2-16,-3-1 5 16,1 2-3-16,-4 0 0 15,-1 0 10-15,1 0-11 16,-1 0 1-16,-1 0 0 16,0 0-14-16,-1 0 20 15,4 0-6-15,-2 0 0 16,-2 0 7-16,1 0-13 0,0 0 6 15,-1 0 0 1,-3 0-9-16,-1 0 12 0,1 0-3 16,0 0 0-16,0 0 14 15,-3 0-19 1,-3 0 5-16,-1 0 0 0,-2 0-13 16,0 0 21-16,-1-1-8 15,-1-2 0-15,-2 1 16 16,1-2-27-16,-1 1 11 15,0 1 0-15,5 1-11 16,-3-1 15-16,-1 1-4 16,-2 1 0-16,-5 0 16 15,0 0-22-15,-3-2 6 16,-1 2 0-16,0 0-2 0,0 0 20 16,0 0-9-16,0 0 14 15,0 0-13-15,2-1 0 16,-2 1-10-16,0-2 0 15,0 2-7-15,0 0 13 16,0 0-15-16,0 0 7 16,-9 0-142-16,-15 0-26 15,-4 0-169-15</inkml:trace>
  <inkml:trace contextRef="#ctx0" brushRef="#br0" timeOffset="685890.7716">16803 6702 632 0,'0'0'181'16,"0"0"-152"-16,0 0-12 16,0 0 16-16,0 0-6 15,0 0 17-15,-2 0-44 16,20 0 3-16,3 1 36 15,2 1-34-15,-1 4 41 16,-2-1-26-16,-3 3-16 16,-3 0 19-16,1 5-23 15,-5 1 0-15,-5 6-4 16,0 1 22-16,-5 3-18 0,0 2 4 16,0 4 15-1,-17 1 3-15,-11 2-21 0,-7 1-1 16,-13-1 6-16,-3 4 10 15,-7 3-32-15,-3 4-84 16,-2-3-90-16,-8-10-315 16</inkml:trace>
  <inkml:trace contextRef="#ctx0" brushRef="#br0" timeOffset="688933.5749">17176 7072 513 0,'0'0'115'16,"0"0"1"-16,0 0-74 16,0 0 72-16,0 0 14 15,0 0-51-15,0 0 13 16,0-10-69-16,0 10-1 15,0-1 19-15,0-1-26 16,0 0-7-16,0-1-6 16,0 0 20-16,0 0-29 15,0 3 9-15,0 0 0 0,0-1-16 16,0 1-4-16,0-2 16 16,0 2 2-16,0 0 3 15,0-5-14-15,0 5 13 16,-2-3 0-16,-1 0-6 15,2 0 16-15,-2 0-10 16,3 3 8-16,0-3 10 16,-2 2-1-16,2 1-17 15,0-1 0-15,0 1 1 16,0 0 1-16,0-2-2 16,5-2 0-16,13-2 18 15,10-2-19-15,4 1 1 16,6 2 0-16,1-2-8 15,0 4 16-15,2-1-8 16,1 1 0-16,-2 3 7 0,-2 0-14 16,-2 0 7-16,-5 0 0 15,0 0-3-15,-2 0 6 16,-3 0-3-16,-5 0 0 16,-6 0 11-16,-6 0-18 15,-2 0 7-15,-3 0 0 16,-1 0-10-16,-2 0 19 15,-1 0-9-15,0 0 0 16,0 0 2-16,0 0-22 16,0 0 23-16,0 0-3 0,2 0 0 15,-2-2-49 1,0 0-9-16,0 2-128 0,0-6-224 16</inkml:trace>
  <inkml:trace contextRef="#ctx0" brushRef="#br0" timeOffset="698808.036">1122 6974 261 0,'0'0'40'0,"0"0"1"16,0 0 25-16,0 0 22 16,0 0-44-16,0 0 36 15,0 0-16-15,0 0-18 16,-18-36 25-16,18 36-39 16,-3-2 7-16,3 2 14 15,0 0-43-15,0 0-3 0,0 0-7 16,0 0 11-16,0 0-14 15,0 0 3-15,9 0 0 16,6 0 2-16,1-2 15 16,2 1-16-16,0-3 0 15,0 3 14-15,4 0 0 16,-2-2-15-16,4 1 0 16,1 1 1-16,3 0 1 15,-1 0-2-15,1-2 1 16,-3-1 22-16,-3 1-23 15,2 0 0-15,-2 1 3 16,-4 1-6-16,3-2 17 0,-2 3-14 16,-1-1 0-16,1-1 20 15,0 0-12-15,0-1-8 16,0 1 0-16,1 0-2 16,-1-1 17-16,3-2-15 15,-2 0 0-15,1 0 12 16,-2 0-3-16,-1 1-9 15,1-2 0-15,-2 1-1 16,-1 4 13-16,3-4-12 16,-2 2 0-16,0 0 10 15,0 1-16-15,1 0 6 16,-1 0 0-16,1-2-8 16,1 1 16-16,-1 0-8 15,-2 1 0-15,-1-1 9 16,-3 1-18-16,-3 1 9 0,-3 1 0 15,-1-1-5-15,6 1 17 16,-3-3-12-16,1 1 0 16,2 1 4-16,0-3-13 15,-1 4 9-15,1-1 0 16,1-2-3-16,-3 0 16 16,0 1-14-16,-3 1 1 15,-2 1 0-15,1 0-4 16,-4 0 5-16,2-2-1 15,-1 1 0-15,-2 1 11 0,0 0-11 16,0-2 0 0,0 2 1-16,1 0-17 0,-1 0 16 15,0 0-38-15,2 0-83 16,-2 11-99-16,-9-7-235 16</inkml:trace>
  <inkml:trace contextRef="#ctx0" brushRef="#br0" timeOffset="701609.8042">18638 2411 667 0,'0'0'35'0,"0"0"27"0,0 0-54 15,0 0-8-15,0 0 71 16,0 0-43-16,0 0 29 16,52-42-36-16,-28 33-10 15,2 2 8-15,4 0-19 16,3 4 0-16,1-1-4 16,1 1 23-16,-1 3-20 15,-4 0 1-15,-6 0 0 16,-5 9-20-16,-10 2 16 15,-3 2 4-15,-6 7-11 16,0 7 28-16,-9 5-17 16,-15 6 44-16,-1-1-39 15,-3-5 55-15,6-2-58 16,3-5 5-16,6-4-7 0,3-4 21 16,7-2-21-16,3-7 0 15,0-2-67-15,1-1-6 16,21-5-104-16,8-5-137 15</inkml:trace>
  <inkml:trace contextRef="#ctx0" brushRef="#br0" timeOffset="702074.5119">19401 2450 485 0,'0'0'159'16,"0"0"-148"-16,0 0-2 16,0 0 75-16,-80 39-40 15,74-25 10-15,1 0-3 16,5-1-48-16,0-1 49 16,0-6-52-16,0 2 16 15,6-3-2-15,3-2-13 16,0-3-1-16,6 0 22 0,0-2-5 15,3-11 4 1,-4-1-21-16,0-3 4 0,-5 0-4 16,-6 0 4-16,-3-3-4 15,0 6 0-15,-1-2 7 16,-14 5-13 0,-3 2 6-16,0 4 0 0,-1 0-11 15,2 5 11-15,5 0 0 16,5 0-1-16,-3 2-1 15,6 8-5-15,0 0 7 16,2 2 0-16,1 3-22 16,1 4 18-16,0-2 4 15,0 0-7-15,6 2-2 16,3-5-37-16,3 1-47 16,4-5-46-16,7-6-16 0,0-4-191 15</inkml:trace>
  <inkml:trace contextRef="#ctx0" brushRef="#br0" timeOffset="702359.6072">19791 2555 775 0,'0'0'100'0,"0"0"-64"15,0 0 42-15,0 0 48 16,0 0-85-16,0 0 16 16,-15-13-57-16,15 13-1 15,0 0-51-15,0 0-141 16,1 0 48-16,9 0-77 15,5 0-254-15</inkml:trace>
  <inkml:trace contextRef="#ctx0" brushRef="#br0" timeOffset="702758.5348">20117 2336 764 0,'0'0'49'16,"0"0"-9"-16,0 0-40 16,0 0 11-16,-101 8 40 15,72 8-25-15,3 4-22 16,6-1 37-16,7 1-32 16,8-2-9-16,5-2 0 15,0 0-6-15,15-4 6 16,9-3 2-16,6-4 2 15,1-2 18-15,-2 0-18 16,-4-1-4-16,-7 4 0 0,-5 0 10 16,-4 7-22-16,-7 3 12 15,-2 4 0-15,0 1 6 16,-11 1 0-16,-5 1 18 16,1-2 1-16,0-1-3 15,5-3-3-15,2-1-19 16,3-7 0-16,4-1-20 15,1-6-2-15,0-2-49 16,5 0-69-16,16-4-73 16</inkml:trace>
  <inkml:trace contextRef="#ctx0" brushRef="#br0" timeOffset="703086.613">20598 2387 592 0,'0'0'110'16,"0"0"-34"-16,0 0-26 16,0 0-21-16,0 0 40 15,0 0-69-15,0-10 5 16,0 25 4-16,0 10 18 15,0 3 50-15,-11 3-8 0,-5 3-53 16,-2 0 46-16,-4 1-47 16,1 0-10-16,0-3 17 15,4-3-13-15,1-5-9 16,5-7 0-16,4-4-6 16,2-7 4-16,0-3-116 15,-1-3-129-15,0-12-74 16</inkml:trace>
  <inkml:trace contextRef="#ctx0" brushRef="#br0" timeOffset="703253.6567">20357 2520 842 0,'0'0'23'0,"0"0"-23"0,0 0-1 16,0 0 1-16,0 0 0 15,0 0-10-15,60 59 3 16,-23-50-280-16</inkml:trace>
  <inkml:trace contextRef="#ctx0" brushRef="#br0" timeOffset="703412.589">20760 2746 385 0,'0'0'449'0,"0"0"-418"15,0 0 35-15,0 0 34 16,0 0-13-16,0 0-61 16,-42-19-26-16,42 11-92 15,3-7-184-15</inkml:trace>
  <inkml:trace contextRef="#ctx0" brushRef="#br0" timeOffset="704106.564">21092 2476 748 0,'0'0'105'16,"0"0"-6"-16,0 0-49 0,0 0-13 15,0 0 12-15,0 0-25 16,-60 14-18-16,52 8 29 15,2-4-25-15,3-1-7 16,3-2-1-16,0-6-1 16,0-4-1-16,0 0 0 15,9-5 17-15,6 0-8 16,3-5-9-16,6-12-1 16,-5-5-25-16,-4 2-101 15,-9 1 57-15,-6 2 28 16,0 3 3-16,0 6 38 15,-9 5-16-15,-6 3 17 0,3 0-21 16,0 11 32-16,4 3-11 16,2-3 17-16,4-2-5 15,2-1-4-15,0-4-8 16,8-3 0-16,17-1 26 16,9 0-16-16,8-18 4 15,-2-3-14-15,-3-4 18 16,-8-2-11-16,-5 8-7 15,-12 2 0-15,-6 7 31 16,-4 6-22-16,-2 4 34 16,0 0-43-16,-7 9 16 15,-11 18-25-15,-6 12 9 16,0 8 0-16,5 2 16 16,1-5 1-16,4 2-17 15,5-10 16-15,4-7-4 0,5-7 3 16,0-5-15-16,0-3 0 15,5-7-7-15,14-6 17 16,1-1-10-16,3 0 0 16,-1-11-4-16,-5-3-10 15,-7-2-18-15,-10 3 24 16,0 1-2-16,-1 2-37 16,-20 6 3-16,-6 4-12 15,-5 0-19-15,-3 8 47 16,0 11-125-16,5 0-201 15</inkml:trace>
  <inkml:trace contextRef="#ctx0" brushRef="#br0" timeOffset="706689.9566">22022 2351 616 0,'0'0'182'0,"0"0"-129"15,0 0-11-15,0 0 34 0,0 0 8 16,0 0 21-16,0-37-82 16,-8 37-21-16,-6 10-2 15,-4 17 9-15,-3 9-8 16,3 8-1-16,7 3 4 16,8-3-10-16,3-7 6 15,3-3 0-15,20-7-8 16,7-10 30-16,5-8-22 15,9-9 0-15,8 0 3 16,3-12 14-16,1-16-17 16,-6-5-41-16,-7-6 5 15,-11-5-52-15,-14 1 26 16,-10-2 32-16,-8 1-6 16,-1 3 19-16,-18 9-17 15,5 7 34-15,1 11 31 16,7 9-26-16,1 2 21 0,2 3-26 15,2 0 2-15,-1 13-8 16,2 7 13-16,0 6-6 16,0 4 29-16,0 3-22 15,0 6 34-15,0 1-15 16,0 0-13-16,0 1 46 16,-2-7-49-16,-6-6 5 15,-1-5-4-15,2-9 8 16,3-7-14-16,3-4-6 15,1-3 0-15,0 0 9 16,0 0-2-16,13-15-12 0,14-4 5 16,6 0-62-1,-1 2 45-15,-2 7 9 0,-7 8 8 16,-8 0-23-16,-5 2 16 16,-2 0 7-16,-2 3 0 15,0 8 1-15,0-3-5 16,1 1 4-16,-1-4 0 15,0-1 15-15,3-4 0 16,6 0-13-16,3 0 7 16,9-9 13-16,3-3-22 15,-2-3 0-15,-4 5-13 16,-8 3-3-16,-7 3-20 16,-7 4 24-16,-2 0-32 15,0 2-5-15,0 13 49 16,-10 2 0-16,-4 2 0 0,3-2 40 15,5-3-28-15,2-3-12 16,4-3 0-16,0-2 21 16,5-5-15-16,15-1-6 15,9 0 11-15,7-15 9 16,2-6-20-16,-1-5 0 16,-4-1 0-16,-3 0 19 15,-5-6-29-15,-3 0 10 16,-6 3-1-16,-7-2-19 15,0 8 14-15,-3 9 6 0,-5 4 0 16,1 6 12 0,-1 2-12-16,-1 3 0 0,0 0-5 15,0 0-11-15,0 3-14 16,0 13 29-16,-14 6-15 16,-3 7 32-16,-5 3-14 15,-1 2 5-15,2 0-6 16,3-3 38-16,5 1-31 15,4 0-8-15,8-4 3 16,1-2 25-16,0-4-28 16,10-3 0-16,8-5 2 15,7-5 6-15,5-7 5 16,2-2-13-16,2-3 0 16,-1-14 26-16,-4-4-26 15,-3-1 0-15,-7-2 2 0,-4-4-7 16,-6 1 6-16,-6 0-1 15,-3 2 0-15,0 4-4 16,0 3-3-16,0 2 7 16,0 2 0-16,-2 3 0 15,-1 1 3-15,0 3-3 16,3 0 0-16,0 5 5 16,0 1-14-16,0 0 9 15,0 1-43-15,0 0 30 16,0 0-80-16,0 2 75 15,0 3 5-15,0 0 15 16,0-1-3-16,0-1 1 0,0-2 0 16,0-1-11-16,0 0 17 15,0 0-6-15,0 0 0 16,0 2 16-16,0-2-15 16,0 0-1-16,0 0 1 15,0 0 45-15,0 0-45 16,0 0 12-16,0 0-13 15,3 0 19-15,2-2-25 16,1-2 6-16,0-1 0 16,-3 1-9-16,-2 4 21 15,-1 0-12-15,0 0 9 16,0 0 10-16,0 0-38 16,-1 7 14-16,-14 12 5 0,-4 8 5 15,-5 3 5-15,3 3-10 16,-3 1 0-16,4-3 18 15,5 0-15-15,5-6-3 16,7-6 1-16,3-4-3 16,0-6 8-16,2-5-6 15,12-2 10-15,8-2 2 16,3-6 6-16,6-13-18 16,2-8 1-16,-3-6-12 15,-2-6-40-15,-6-2 21 16,-9-8-1-16,-6-2-37 15,-7-2 33-15,0 3-8 16,-5 6 9-16,-6 12 27 16,3 10 7-16,3 10 0 0,4 5 26 15,1 7-25-15,0 0 27 16,0 0-28-16,0 0-14 16,0 14-3-16,7 5 24 15,4 6-7-15,1 0 0 16,-2 3 17-16,-1 4 0 15,2 2-9-15,-1 1-3 16,-1-2 30-16,4-7-30 16,0-1 10-16,0-4-14 15,0-4 23-15,-2-5-16 16,4-6-8-16,-2-4 0 16,2-2 12-16,0-5 0 15,3-10-3-15,-2-7-9 0,1-3 2 16,-2-5-8-16,-4-1-40 15,0 1-12-15,-5 3 37 16,0 7-30-16,0 7 38 16,1 6 8-16,2 2-21 15,5 5 19-15,-4 0 7 16,3 0 0-16,1 0-11 16,-2 2 17-16,0 5-6 15,-2 3 0-15,-1 2 10 16,-1-2-10-16,-1 7 8 15,-4 0 6-15,0 2 39 16,0 3-40-16,0-5 19 0,0 0-11 16,4-4-7-16,2-1 10 15,4-4-24-15,3-5 2 16,6-3 24-16,6 0-14 16,5-9-8-16,1-6-4 15,-2-5-6-15,-5 2-16 16,-11 4-25-16,-6 4 23 15,-10 2 8-15,0 6 19 16,0 2-3-16,-11 0 0 16,0 0 10-16,4 2-6 15,1 6-4-15,2-1 4 16,4 2-9-16,0-5 15 16,0-2-10-16,22-2 5 15,11 0 6-15,9-6 9 0,7-10-20 16,0 3-27-16,-3 3 25 15,-6 8-34-15,-13 2 36 16,-9 0-4-16,-12 12-1 16,-6 8-11-16,-4 3 16 15,-23 2 0-15,-18 4-11 16,-16 4 11-16,-17-4-172 16,-9-6-369-16</inkml:trace>
  <inkml:trace contextRef="#ctx0" brushRef="#br0" timeOffset="707640.4109">16397 3144 776 0,'0'0'107'16,"0"0"-100"-16,0 0-14 16,0 0 18-16,0 0-11 15,9 73 48-15,-1-39-9 16,2 3 39-16,3-2-72 16,0-3 10-16,0-7-1 15,0-7 6-15,1-7-21 16,-2-6 0-16,0-5 17 15,9 0 1-15,2-5-18 0,6-17-4 16,-1-10-14 0,-1 0-87-16,-8 3 49 0,-5 10 53 15,-5 10 3-15,-6 6 7 16,-2 3-5-16,-1 0 4 16,2 0-5-16,2 0 14 15,3 9 17-15,1 1-6 16,4-1-11-16,3-3 0 15,8-1-15-15,3-2 0 16,10-3-4-16,-2 0-206 16,-3-20-359-16</inkml:trace>
  <inkml:trace contextRef="#ctx0" brushRef="#br0" timeOffset="707956.6063">17019 3381 926 0,'0'0'19'0,"0"0"-14"16,0 0 4-16,0 0 47 15,0 0 42-15,0 0-90 16,68-60-8-16,-40 36 0 16,-6 4 14-16,-6 9-14 15,-8 3 0-15,-7 5 2 16,-1 3-21-16,0 0 14 15,0 1 4-15,-9 18-16 16,-4 5 29-16,1 4-12 0,3 0 0 16,6-2 5-16,3-6-11 15,0-4 13-15,9-3-7 16,9-7 0-16,6-6-67 16,-5-2-155-16,-8-23-448 15</inkml:trace>
  <inkml:trace contextRef="#ctx0" brushRef="#br0" timeOffset="708539.9665">16463 3179 524 0,'0'0'153'16,"0"0"-74"-16,0 0-42 16,0 0-4-16,0 0 82 15,0 0-110-15,0-8 9 16,0 28 69-16,4 6-37 15,4 3 20-15,2 5-32 16,0 0-28-16,1 0 45 16,-3-2-42-16,5-4 1 15,-5-5-4-15,1-5 26 0,1-8-33 16,-3-2 1-16,1-8 0 16,4 0 3-1,7-1 13-15,13-23-16 0,9-9 1 16,7-12 26-16,3-3-27 15,-1-8 0-15,-6 1-12 16,-7 4 9-16,-10 7-117 16,-8 14 1-16,-8 17-6 15,-11 9-99-15,0 4-229 16</inkml:trace>
  <inkml:trace contextRef="#ctx0" brushRef="#br0" timeOffset="709323.4347">16885 3403 665 0,'0'0'29'0,"0"0"25"0,0 0 48 16,0 0 9-16,0 0 13 16,81-43-95-16,-53 24 9 15,0 1-10-15,1 0-17 16,-3-1-5-16,-2 4-6 15,-4-1 0-15,-7 2 6 16,-5 3 5-16,-4 3-11 16,-4 5 0-16,0 3 5 15,0 0-13-15,0 0 8 16,0 2-4-16,-12 15-12 16,-5 5 20-16,4 4-4 0,3 0 0 15,3 0 12 1,5-4-12-16,2-2 0 0,0-5 0 15,9-2-8-15,6-4 16 16,4-6-8-16,6-3 3 16,5-1 12-16,3-18 3 15,-1-4-18-15,-2-4 0 16,-7-2-3-16,-3 2 3 16,-8 2 0-16,-4 0 0 15,-6 2-6-15,-2 4-6 16,0-1 5-16,0 6 7 15,0 5-19-15,-2 2 21 16,1 6-2-16,1 1 0 16,0 0-2-16,0 0-10 0,-2 8 5 15,2 9 7-15,0 6-15 16,0 2 30-16,0 3-15 16,0 0 15-16,0-2 3 15,8-2-6-15,2-4-12 16,2-6 0-16,-2-3 3 15,0-6 7-15,4-5-10 16,2 0 3-16,3-5 19 16,6-13-15-16,2-5-7 15,-1 3-19-15,-4 3 15 16,-10 9-48-16,-2 7 52 16,-10 1 0-16,0 13-34 15,0 10 30-15,-4 3 4 0,-5-1 0 16,4-6 45-16,4-10-34 15,1-4 24-15,0-5-6 16,0 0-23-16,15-7 84 16,17-13-77-16,10-9 7 15,9-2-19-15,1-1-1 16,-2 3-33-16,-4 4-108 16,-11 2-254-16</inkml:trace>
  <inkml:trace contextRef="#ctx0" brushRef="#br0" timeOffset="709862.306">18276 3275 932 0,'0'0'70'0,"0"0"-69"16,0 0 21-16,0 0-22 16,93-31 2-16,-44 17-8 15,5 3 18-15,-3 1-24 16,-8 3-46-16,-13 4-159 15,-15-1-87-15</inkml:trace>
  <inkml:trace contextRef="#ctx0" brushRef="#br0" timeOffset="710158.8055">18496 3179 755 0,'0'0'76'0,"0"0"-16"0,0 0 55 15,0 0-18-15,0 0-24 16,0 0-37-16,-3-1-17 16,15 18-19-16,6 7 50 15,0 6-46-15,2 7 37 16,0 2-40-16,-4 0 10 16,2-2 1-16,-4-1 0 15,-3-6-12-15,0-6 0 16,-3-6 18-16,-2-7-22 0,-2-5 4 15,-1-5-35 1,4-1-4-16,5-7-121 0,5-20-57 16,-2-12-432-1</inkml:trace>
  <inkml:trace contextRef="#ctx0" brushRef="#br0" timeOffset="710408.6492">18844 3442 763 0,'0'0'93'16,"0"0"-90"-16,0 0 51 16,0 0 62-16,0 0-51 0,0 0 51 15,-24 31-94-15,24-31 4 16,8 0 15 0,11-10-35-16,8-7 21 0,7-2-19 15,-4-3 15 1,1-2-5-16,-1-2-18 0,-3-4 0 15,-2 1-12-15,-5-1 20 16,-4-2-18-16,-6 0 1 16,-4 5-158-16,-5 6-56 15,-1 8-166-15</inkml:trace>
  <inkml:trace contextRef="#ctx0" brushRef="#br0" timeOffset="711494.2265">18899 3169 453 0,'0'0'162'0,"0"0"-100"16,0 0-3-16,0 0 17 15,0 0-24-15,0 0 37 0,-3-62-44 16,3 58-1-16,-2 2 17 16,2 2-45-16,-1 0 46 15,1 0-62-15,0 0 14 16,0 3-25-16,0 13 34 16,3 3-10-16,7 4 6 15,5 0 6-15,-2 4-4 16,4-1-21-16,-2-4 11 15,0 0 12-15,-2-7-16 16,0-3-7-16,-5-5 0 16,-1-4 27-16,-2-1-27 15,5-2 0-15,2 0 4 0,9-8 17 16,2-9-9-16,5-4-12 16,3-5 0-1,1 1 22-15,-1 1-47 0,-1 4-19 16,0 3-134-16,-4 2-137 15</inkml:trace>
  <inkml:trace contextRef="#ctx0" brushRef="#br0" timeOffset="712261.6105">20047 3098 270 0,'0'0'608'0,"0"0"-568"16,0 0 16-16,0 0 65 15,0 0-13-15,0 0-15 16,2-9-90-16,-2 9 25 15,0 0-28-15,-2 0 31 0,-14 4-32 16,-6 9 1-16,-9 5 0 16,-7 4 0-16,1 1 10 15,4 0-10-15,4-2 0 16,5-2 14-16,5 3-9 16,3-2-5-16,4-3 0 15,3-4-14-15,7-3 20 16,2 0-6-16,0 1 0 15,0-2 6-15,6-1-8 16,6-2 2-16,6 0 0 16,4-6 2-16,8 0 18 15,6 0-8-15,4 0 13 16,-1-9-11-16,2-2 4 16,-1 0-18-16,-5 1 0 0,1 1-10 15,-4 2 17-15,-7 2-7 16,-3-1 0-16,-8 4-95 15,-5 2 10-15,-5 0-116 16,-4 0-142-16,-15 3-198 16</inkml:trace>
  <inkml:trace contextRef="#ctx0" brushRef="#br0" timeOffset="712559.9127">19868 3568 206 0,'0'0'423'0,"0"0"-346"16,0 0-66-16,0 0 63 16,0 0 64-16,0 0-77 15,3 2 8-15,14-2 7 16,8 0-30-16,2 0 27 15,3-6-62-15,3-1 4 16,2-2-8-16,-1 3 4 16,-1 1-11-16,-1-1 0 15,-6 4-11-15,1 2-25 16,-1-3-157-16,-1-6-148 16,2-8-328-16</inkml:trace>
  <inkml:trace contextRef="#ctx0" brushRef="#br0" timeOffset="713040.0874">20650 3195 600 0,'0'0'157'0,"0"0"-136"0,0 0 41 15,0 0 35-15,95-65-13 16,-73 59 7-16,1 2-67 16,1 4 8-16,-3 0-32 15,-3 1 25-15,-4 16-35 16,-3 7 10-16,-6 6 0 15,-5 5 12-15,-2 1 5 16,-19 5-17-16,-7-7 0 16,2-2 20-16,3-8-18 15,7-9-2-15,8-7 0 0,3-5 3 16,5-3 8 0,0 0-11-16,0 0 0 15,0 0 26-15,3 0-31 0,12-4 5 16,0-2 0-16,6 4-15 15,1 0 22-15,1 1-7 16,5 1 0-16,0 0 12 16,1 0-33-16,-2 5 15 15,-2-1-187-15,-5-4-123 16</inkml:trace>
  <inkml:trace contextRef="#ctx0" brushRef="#br0" timeOffset="714823.861">21137 3453 847 0,'0'0'69'15,"0"0"-69"-15,0 0 0 16,91-20 115-16,-56 4-55 15,5-2 9-15,-1-1-45 16,-5-4-15-16,-4-1 11 16,-10-2-20-16,-7-4 0 15,-10 1-9-15,-3-2 9 16,-5-1 0-16,-16 2-2 0,-2 3 26 16,0 6-31-16,7 5 7 15,8 9 0-15,4 7-6 16,1 0 12-16,2 0-6 15,-1 12 0-15,1 10 1 16,1 8-12-16,0 2 11 16,0 4 0-16,0 2 34 15,4 2-29-15,1-1 29 16,-1 0-9-16,0-3-19 16,-4-5 29-16,2-6-35 15,-2-5 0-15,0-8 0 16,0-5 13-16,0-4-13 15,3-3 0-15,-2 0 25 0,2 0-17 16,3-10-8 0,8-10 0-16,2-3-10 0,6 0-38 15,3 5 34-15,2 6-9 16,0 8-6-16,-4 4 10 16,-4 0 19-16,-4 0 0 15,-5 0-9-15,-2 10-1 16,-2 0 10-16,0 1 0 15,4-1 15-15,-2-2-20 16,1-3 5-16,4-4 0 16,-1-1 5-16,6 0 13 15,-3 0-18-15,-3-1 0 0,-5-2 16 16,-5 1-26-16,-2 2 10 16,0 0-1-16,0 1-16 15,-6 12 21-15,-6 4-4 16,3 5 0-16,3 0 11 15,6 0-4-15,0-4-7 16,0-3 0-16,7-5-10 16,11-7 32-16,8-3-22 15,3 0 0-15,4-15 7 16,-1-12-1-16,-7 1-6 16,-10-3-13-16,-9-3-1 15,-6 6-69-15,-7 3-9 16,-17 7 12-16,-5 6 53 15,3 6 10-15,-2 4 17 16,6 0 0-16,1 0-7 0,6 4 29 16,5 4-22-16,6 1 0 15,4 3 8-15,0 0-11 16,2-1 7-16,16 0 1 16,2-2 26-16,4-2-20 15,4-3 5-15,0-4-11 16,4 0 8-16,-1 0-5 15,-1-11 5-15,-2-6-13 16,-3 0 17-16,-4-4-4 16,-5 1 0-16,0 0 4 15,-7 0-14-15,-4 2 29 16,-1 4-25-16,-3 6-7 0,-1 3 28 16,0 3-6-1,0 2-26-15,0 0 4 0,0 13-6 16,0 8-3-16,-1 1 18 15,-3 0-6-15,4 1 4 16,0-2 16-16,0-3-16 16,2-3-7-16,6-5 9 15,-1-5-8-15,2-5 6 16,3 0-7-16,7-5 16 16,4-12-1-16,2-3-3 15,-5-2-12-15,-1 3 1 16,-6 2-7-16,-3 3 8 15,-3 8-2-15,-4 5 0 0,-3 1 12 16,0 0-22 0,0 0 10-16,0 0-6 0,0 4-15 15,0 11 24-15,0 4-3 16,0 1 0-16,0-2 18 16,0-3-21-16,4 0 3 15,14-5 0-15,3-3-14 16,6-3 21-16,1-4-7 15,-2 0 0-15,0-2 22 16,-5-12-23-16,-7-1 1 16,-1-2 0-16,-3-2-14 15,-3 0 14-15,0 2 0 0,-1 0-4 16,3 2 8-16,-2 3-9 16,2 2 5-16,3 2-27 15,2-1 19-15,3 4-20 16,-3 0 28-16,1 5-9 15,-3 0 4-15,-4 0-5 16,3 10 10-16,-3 4 0 16,-1 6-15-16,-1 2 17 15,3 4-2-15,-2-5 0 16,1-1 12-16,3-6-14 16,-1-5 2-16,-3-4 0 15,2-5-15-15,3 0 32 16,3-11-17-16,3-12 0 15,0-2-1-15,1-3-1 16,-1-4-56-16,-3 5-34 0,-2 0 25 16,-4 8 22-16,-3 10 45 15,-3 2-1-15,-1 6 13 16,1 1-19-16,0 0 7 16,2 17 0-16,2 8 24 15,-5 5-18-15,2 4 23 16,-3-1 16-16,-1-4-44 15,0 2 44-15,0-5-42 16,0-4 3-16,0-7 10 16,0-8-13-16,0-5-3 15,5-2 17-15,25-14-4 16,16-13-1-16,8-4-12 0,9-3-24 16,-7-5-153-1,-13-1-606-15</inkml:trace>
  <inkml:trace contextRef="#ctx0" brushRef="#br0" timeOffset="722541.7471">16605 7079 424 0,'0'0'94'0,"0"0"17"15,0 0-75-15,0 0 55 16,-83-9-12-16,61 6-35 16,0 3-20-16,-1 0-8 15,-1 0-16-15,-1 0 13 16,1 0-2-16,-1 0 18 16,1 7-26-16,-1-2-1 15,-1 4 35-15,0-1-27 16,-3 0 3-16,-2 0-9 15,-5 0 13-15,-1-4 7 16,-5 4-19-16,0-3 4 16,-2 1 7-16,-1 0 1 0,0 2-17 15,2-4 5-15,3 1 15 16,-2 0-14-16,1-1-6 16,2 0 0-16,0-1-9 15,1 0 31-15,4 0-22 16,1-1 0-16,2-2 13 15,-1 2-16-15,2 1 3 16,2 0 0-16,-2-2-8 16,0 2 21-16,-1-2-13 15,1-1 0-15,0 4 16 16,-1-1-15-16,-3 0-1 16,1 2 0-16,2-3-5 0,5-1 16 15,3 2-13 1,3 0 2-16,2-2 0 0,-1-1-10 15,2 0 10-15,0 0 0 16,1 0 6-16,2 0 14 16,2 0-15-16,-3 0-5 15,1 0 0-15,1 0-5 16,0 0 9-16,2 1-4 16,-1 2 0-16,0 0 15 15,1 0-17-15,0-1 2 16,-1 3 0-16,-1-1-10 15,-1 0 10-15,-1 0 0 16,5 2-2-16,1-4 15 0,-1 1-13 16,3 0 0-16,1-2 2 15,-1 1-1-15,5 1 13 16,-2-3-14-16,3 0 0 16,-1 0 15-16,1 0-15 15,-1 1 0-15,1-1 7 16,-2 4-22-16,-3 2 15 15,-2 2 0-15,-2 4 0 16,-1-2-92-16,-1 0 32 16,0 0-87-16,2-5-17 15,-2-5-105-15</inkml:trace>
  <inkml:trace contextRef="#ctx0" brushRef="#br0" timeOffset="722957.4784">14673 7166 553 0,'0'0'185'0,"0"0"-150"15,0 0-24-15,0 0 36 0,0 0 22 16,0 0-11-1,-5-3-54-15,-8 15 29 0,0 1-25 16,-4 3 18-16,0 1-23 16,-2 0 50-16,0 3-50 15,1 0 40-15,2 1-12 16,4-5-8-16,3-3-8 16,3 1-15-16,6-6 8 15,0-1-23-15,0-1 26 16,21-5-11-16,6-1 34 15,12 0-29-15,3-1 31 16,2-9-36-16,-5 0 6 16,-4 3-4-16,-9 2 2 15,-5 2-4-15,-4 3 0 0,-4 0-67 16,-3 0-7-16,-1 0-116 16,-8 7-18-16,-1-2-264 15</inkml:trace>
  <inkml:trace contextRef="#ctx0" brushRef="#br0" timeOffset="724355.8362">14979 7305 649 0,'0'0'127'0,"0"0"-38"16,0 0-77-16,0 0 12 15,0 0 72-15,0 0-67 0,0-6 2 16,0 13-24-16,4 5 7 16,1 3 51-16,-1 4-57 15,2-2 10-15,-5 3-11 16,1-1 17-16,-2 1-22 16,0-1-2-16,0 0-34 15,-6-1-30-15,-10-1-103 16,-4-7-80-16,-2-9-199 15</inkml:trace>
  <inkml:trace contextRef="#ctx0" brushRef="#br0" timeOffset="724532.8255">14903 7446 587 0,'0'0'138'0,"0"0"-137"0,0 0-1 16,0 0 15-16,0 0-15 15,0 0 43-15,71 1-43 16,-41 4 2-16,1-3-2 16,3 1 0-16,-2-3-120 15,-5 0-307-15</inkml:trace>
  <inkml:trace contextRef="#ctx0" brushRef="#br0" timeOffset="725307.0897">14569 7636 42 0,'0'0'540'15,"0"0"-536"-15,0 0 32 16,0 0-36-16,0 0 55 0,0 0 56 16,34 0-69-16,-20 0 22 15,6 0-46-15,4 0-12 16,5-1 62-16,3-2-52 15,8-1 10-15,2 1-25 16,7 2 31-16,2-2-32 16,6 2 0-16,1-3 4 15,5 2-17-15,3 1 15 16,-4-2-2-16,-1 1 0 16,-6 1 14-16,-2-2-14 15,-4 1 0-15,-1-4 4 16,-1-1-24-16,1 0 33 15,2-3-13-15,0 1 0 16,0 2 10-16,1-1-12 16,-1 3 2-16,0 1 0 0,1 1-17 15,1-1 21-15,1 0-4 16,0 1 0-16,-1 0 19 16,-7 2-22-16,-3 0 3 15,-5 1 0-15,-4-1-12 16,-2 1 12-16,-4 0 0 15,-3 0-2-15,1 0 16 16,-2 0-19-16,5 0 5 16,2-2 0-16,0-1-13 15,0-3 25-15,-4 2-12 16,1-1 0-16,-3 1 14 16,4-1-18-16,-3 1 4 0,-3-1 0 15,0 2-16-15,-3-1 16 16,-2 3 0-16,-1-1 0 15,-2 1 10-15,-5 0-16 16,-1 1 6-16,-5 0-25 16,-3 0 4-16,0 0-49 15,0 0-21-15,-6 0-6 16,-13 0-49-16,-2 0-70 16</inkml:trace>
  <inkml:trace contextRef="#ctx0" brushRef="#br0" timeOffset="725673.1645">16508 7364 427 0,'0'0'282'15,"0"0"-245"-15,0 0-29 16,0 0 44-16,0 0-6 15,0 0 12-15,-9 10-58 16,29-6 14-16,5 1 28 16,3 1-41-16,-3-1 37 0,0 1-26 15,-1 2 3 1,-6 1-1-16,0 3-14 0,-6 3 0 16,0-1-14-16,-5 6 25 15,0 2-11-15,-3 0 0 16,-3 4 18-16,-1-1-18 15,0 1 0-15,-7-1 3 16,-11-1 3-16,-4 2-6 16,-7-1 0-16,-1-2-12 15,1 1-118-15,0-6-37 16,3-8-568-16</inkml:trace>
  <inkml:trace contextRef="#ctx0" brushRef="#br0" timeOffset="729327.4331">17110 7793 320 0,'0'0'169'0,"0"0"-131"16,0 0-6-16,0 0 12 15,0 0 49-15,0 0-42 16,0 0 27-16,0 0-57 16,-3-10-17-16,3 10 16 15,0 0-16-15,0 0-4 16,8 0 6-16,3 0 7 15,3 0 4-15,4 0-9 0,-2 0-1 16,4 0 31-16,0 0-38 16,2 0 24-16,0 0-17 15,3 0 11-15,0 0-14 16,2 0-4-16,0 0 0 16,3 0 4-16,0-2 13 15,0-2-17-15,0-1 0 16,-2 1 8-16,-1 0-9 15,-2 1 1-15,-4 0 0 16,-1 2-3-16,0-2 16 16,0 1-13-16,-2 2 0 15,-1-3 6-15,-1 3-13 16,0-3 7-16,-1 2 0 16,0 1-1-16,3-1 15 0,-2 1-14 15,-2-2 0-15,-4 2 0 16,-4 0-8-16,-5 0 8 15,1 0 0-15,-2 0-1 16,1 0 15-16,-1 0-14 16,2 0 0-16,-2 0 0 15,3 0-16-15,0 0 16 16,-2 0-15-16,1 0-41 16,-2 0-86-16,0 2-79 15,0-2-305-15</inkml:trace>
  <inkml:trace contextRef="#ctx0" brushRef="#br0" timeOffset="748055.4581">20635 7461 85 0,'0'0'16'0,"0"0"-12"16,0 0-8-16,0 0-35 16</inkml:trace>
  <inkml:trace contextRef="#ctx0" brushRef="#br1" timeOffset="784285.9466">16982 5300 304 0,'0'0'74'0,"0"0"-69"15,0 0 20-15,0 0-6 0,0 0 9 16,0 0 36-16,0 0-36 15,0 0-20-15,0 0 47 16,0 0-41-16,0 0 28 16,0 0-21-16,0 0-12 15,0 0 2-15,0 0-11 16,0 0 0-16,0 0-8 16,0 0 8-16,0 0 0 15,0 0-2-15,0 0 4 16,0 0-2-16,0 5 17 15,0 3-15-15,0-1 29 16,0 2-23-16,0-2-7 0,1 3 4 16,3-1 16-1,3 2-14-15,2-2-4 0,3 2 9 16,1 0 12-16,4-1-20 16,2 2-3-16,-1-2 16 15,3 2-1-15,-1 0-16 16,3 2 12-16,-2-3-10 15,3 0 13-15,-3-1-5 16,0 0-10-16,-1-3 0 16,1 0 24-16,0-2-33 15,2-2 11-15,0-2-2 16,-2 1 27-16,3-2-16 16,-3 0-7-16,1 0-3 15,-3 0 19-15,4-2-3 16,-1-2-17-16,0 1 5 0,-2 1-13 15,1-1 15-15,-3 1-7 16,0 1 0-16,1 0 18 16,-2-2-20-16,2 1 2 15,-2-1 0-15,0-1-9 16,2-1 21-16,0 1-12 16,0-2 0-16,-2-1 19 15,-2 0-24-15,0-1 5 16,-1 3 0-16,-3-1-14 15,3 0 22-15,-4 2-8 16,-1 2 0-16,-1-1 29 16,-2-2-22-16,2 2-6 0,0-2 8 15,-2 0 5 1,2 1-2-16,-3 1-12 0,-2 1 0 16,0 0 26-16,-3 1-27 15,1 1 1-15,-1 0 0 16,0-2-7-16,1 2 18 15,-1 0-11-15,0 0 0 16,0 0 4-16,0 0-28 16,5 0-9-16,0 0-126 15,4 0 18-15,-8 0-274 16</inkml:trace>
  <inkml:trace contextRef="#ctx0" brushRef="#br1" timeOffset="800798.8813">10999 5762 224 0,'0'0'231'15,"0"0"-174"-15,0 0 32 16,0 0-49-16,0 0 42 16,0 0 17-16,0 0-82 15,0 0 16-15,0-21-9 16,0 21-13-16,0 0 3 16,0 0-14-16,0 2 0 15,0 9 21-15,0 7-5 16,0 2 27-16,2 4-5 15,-2 2-24-15,0-2 28 16,0-4-33-16,0-1-2 16,0-2 1-16,0-3-8 0,0-3-2 15,-2-2-60-15,2-6-167 16,0-3-145 0</inkml:trace>
  <inkml:trace contextRef="#ctx0" brushRef="#br1" timeOffset="801184.164">11135 5875 63 0,'0'0'678'0,"0"0"-633"0,0 0-43 16,0 0 39-16,0 0-10 15,0 0 11-15,-17 17-36 16,17-4 11-16,0-1-12 15,11-2-5-15,-2-3 0 16,4-4-3-16,0-3 22 16,3 0-18-16,-2 0-1 15,0-12 11-15,-8-3 3 16,-2-4-14-16,-4-1-2 16,0 1-11-16,0 2-5 15,-9 5 18-15,-7 5 0 16,3 4 19-16,-4 3-35 15,4 0 16-15,0 6 0 16,3 7-12-16,4 0 12 0,6 2 0 16,0 0-1-16,3 1-34 15,17-7-28-15,4-1-88 16,7-8-119-16</inkml:trace>
  <inkml:trace contextRef="#ctx0" brushRef="#br1" timeOffset="801556.8178">11394 5796 618 0,'0'0'109'0,"0"0"-56"16,0 0 21-16,0 0 40 16,0 0-58-16,0 0-20 0,-39-7-36 15,39 12 20-15,0 5-24 16,10-1 4-16,6-3 0 15,8-3 3-15,3-3 18 16,-2 0-20-16,0 0-1 16,-5-6 13-16,-4-5-9 15,-4 2-4-15,-3-3 0 16,-5 2-12-16,-4 2 37 16,0 2-25-16,0 3 13 15,0 3-1-15,0 0 35 16,0 0-47-16,-1 5 2 15,-2 12-20-15,-1 9 28 0,4 5-10 16,0-1 0-16,7-2 9 16,5-2-13-16,3 3 4 15,0-3-71 1,-4-1-138-16,-6-7-268 0</inkml:trace>
  <inkml:trace contextRef="#ctx0" brushRef="#br1" timeOffset="805959.6289">11126 6493 491 0,'0'0'70'0,"0"0"41"0,0 0-75 15,0 0-4 1,0 0 65-16,0 0-83 0,0 0 18 16,18-59-5-16,-6 50-25 15,0 1 32-15,0 4-34 16,-5 2 7-16,-1 2-23 16,-3 0 10-16,-1 0 6 15,-2 9-4-15,0 5 27 16,0 2-28-16,0 1 5 15,-9-1 0-15,0-4 3 16,2-2 5-16,2-4-8 16,3-2 0-16,2-4 19 15,0 5-28-15,0-5 9 16,3 2 0-16,11-1 3 16,1 1 7-16,1 1-10 15,-4 1 0-15,-3 0 12 16,-2 3-19-16,-5 3 7 0,-2 1 0 15,0 3 19-15,-16 3-8 16,-6-1 33-16,0-3-9 16,1-1-23-16,9-5 10 15,5-2-22-15,3-4 0 16,4-1-24-16,0 0-46 16,23-18-80-16,8-11-266 15</inkml:trace>
  <inkml:trace contextRef="#ctx0" brushRef="#br1" timeOffset="806322.434">11505 6399 624 0,'0'0'43'0,"0"0"37"16,0 0-41-16,0 0-21 15,0 0 72-15,0 0-82 16,-91 24-5-16,77-5 16 15,4 3-11-15,-2 0-8 16,9 3 22-16,3-4-10 16,0 0 25-16,0-4-37 15,8-3 7-15,4-3-14 16,-2-5 25-16,5-3-18 16,-5-3 0-16,-1 0 10 15,0 0-35-15,-3 0 20 0,-6-7-48 16,0-3 50-16,0 1-36 15,-16 2 39-15,-4 3-10 16,1 4 20-16,-2 0-19 16,3 0 9-16,5 0 0 15,5 0-15-15,4 6 16 16,4-1-2-16,9-5-78 16,19 0-88-16,11-4-123 15</inkml:trace>
  <inkml:trace contextRef="#ctx0" brushRef="#br1" timeOffset="806674.6736">11655 6389 702 0,'0'0'108'0,"0"0"-98"16,0 0 60-16,0 0-18 15,0 0-40-15,0 0-12 16,-32 14 8-16,37-3-8 15,12 0 0-15,4-2 11 16,3-3 6-16,0-4-17 16,0-2 1-16,-2 0 6 15,-4-5 7-15,-2-7-14 16,-7 0 0-16,0-2 25 16,-8 1-23-16,-1 5-2 0,0 0 5 15,0 5 50 1,0 3-49-16,0 0 25 0,0 0-31 15,0 3 14-15,0 16-20 16,0 5 6-16,0 3 0 16,0 2-15-16,4 0 8 15,5 5-3-15,-2-3-148 16,-7-9-303-16</inkml:trace>
  <inkml:trace contextRef="#ctx0" brushRef="#br1" timeOffset="809409.058">11151 7249 80 0,'0'0'606'0,"0"0"-558"16,0 0 29-16,0 0-55 16,0 0 86-16,0 0-15 15,-31-31-85-15,14 37 18 16,-2 15-21-16,0 5-5 0,1 7 17 16,6-1-4-1,4-1-1-15,5-3-12 0,3-3 0 16,0-4 4-16,2-5-4 15,5-2 0-15,3-4-1 16,3-4 25-16,-1-3-27 16,0-3 3-16,-2 0 0 15,-4 0-19-15,-4 0 5 16,-2 0 14-16,0 0 0 16,0 0 20-16,0 0-27 15,-9 0 7-15,-7 5 0 16,5 3-19-16,-2 0 19 0,4 1 0 15,5-1-1 1,4 0-25-16,0-1-73 0,13-1-27 16,11-6-73-1,6-1-187-15</inkml:trace>
  <inkml:trace contextRef="#ctx0" brushRef="#br1" timeOffset="809757.5953">11350 7265 675 0,'0'0'10'0,"0"0"-10"16,0 0 15-16,0 0-8 16,-79 14 54-16,77-2-61 0,2-1 12 15,0 0-30-15,15-2 27 16,7-3-9-16,5 2 10 15,5-4 2-15,-4 1-14 16,-3 2 2-16,-8 1 0 16,-10 3-4-16,-7 1 18 15,0 5-14-15,-10 3 17 16,-17-1-4-16,-1 0 42 16,-5 1-22-16,6-6-25 15,4 1 25-15,7-5-25 16,9-2-8-16,5-4 0 15,2-2-48-15,15-2-59 0,20 0-34 16,7-6-277 0</inkml:trace>
  <inkml:trace contextRef="#ctx0" brushRef="#br1" timeOffset="810174.7546">11575 7471 31 0,'0'0'561'0,"0"0"-493"16,0 0-10-16,0 0-1 15,-82 4 59-15,65 4-53 16,6-1-30-16,6 6-2 16,2 1-28-16,3-2-3 15,0 1 0-15,19-2 6 16,2-4-6-16,7-4 0 16,2-3 0-16,0 0 8 15,-3-5-1-15,-8-11-7 0,-4-4 0 16,-8-5-55-16,-7-5 41 15,0-4-17-15,-11 1 31 16,-11-3-16-16,-3 0 27 16,2 7-11-16,2 2 0 15,10 7 14-15,6 4-25 16,5 4 11-16,0 3 0 16,19 1-20-16,3 5 25 15,4 3-5-15,-4 0 0 16,2 3 11-16,0 10-19 15,-5 5 8-15,-4 6 0 16,-6 0 8-16,-5 6 2 0,-4 6-10 16,0 2 0-16,-17 5 3 15,-9-2-6-15,-9-4-237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1-24T06:39:24.375"/>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7185 7077 228 0,'0'0'22'15,"0"0"-14"-15,0 0 16 16,0 0-10-16,0 0 21 0,0 0-2 16,0 0-29-1,0-9 26-15,-1 9 2 0,1-1-21 16,0 1 46-16,0-2-28 16,0 2-5-16,0 0 36 15,0 0-56-15,0 0 13 16,0 0-15-16,0 0 12 15,0 0-28-15,0 0 10 16,0 0 4-16,1 0-3 16,13 0 8-16,2 5-5 15,2-1 4-15,0 3 2 16,4-2 3-16,2-2-9 0,3 1 0 16,3 1-7-1,4-4 16-15,3 3-9 0,8-4 0 16,0 0 13-16,-2 0-13 15,2 0 0 1,-6 0 1-16,-1 0-17 0,0-4 24 16,-1 3-8-16,-1-2 0 15,3-2 10-15,1 1-10 16,-3-1 0-16,4-4 2 16,0 2 9-16,-2-1-7 15,-2-2 16-15,-2 1-3 16,-3 2-3-16,0-1 16 15,-1 2-18-15,-1 0-11 16,-3 3 22-16,1-1-10 16,-5 3-13-16,0 0 3 0,-5 1 7 15,0 0-6-15,-3 0-4 16,-2 0 0-16,-2 0 0 16,-1 0 9-16,-5 0-9 15,-1 0 13-15,-2 0-2 16,-2 0 3-16,1 0-10 15,-1 0-2-15,0 0 22 16,0 0-10-16,0 0-14 16,0 0 0-16,0 0-54 15,0 0-74-15,3 9-92 16</inkml:trace>
  <inkml:trace contextRef="#ctx0" brushRef="#br1" timeOffset="6186.2263">6847 7203 239 0,'0'0'92'16,"0"0"-48"-16,0 0-34 15,0 0 29-15,0 0-17 16,0 0-9-16,0 0-13 16,0 0 14-16,16-21-32 15,-12 17-23-15,1-1-79 16,0-3 24-16,-1 0-8 15</inkml:trace>
  <inkml:trace contextRef="#ctx0" brushRef="#br1" timeOffset="6888.6478">6847 7203 174 0,'39'-66'64'0,"-44"65"37"0,1-3-64 16,3 1-17-16,-2 0-16 16,2-1 30-16,-1-3-3 15,1 2-16-15,1-1 40 16,0 1 21-16,0 1-39 15,0-1 11-15,0 1-30 16,0 0 29-16,0 1-23 16,6-2-15-16,3 3 34 15,6-2-42-15,0 0 12 16,4-3-7-16,5 4 10 0,-1-3-8 16,3 0-8-1,1 1 5-15,1-1-2 0,2 3 9 16,2-2-12-16,2 0 0 15,2 1 12-15,5-1-14 16,0 0 2-16,2 1 0 16,0-2-2-16,5-2 17 15,2 1-15-15,7-5 14 16,3 2-9-16,-2-3 25 16,-1-2-30-16,-4 3 5 15,-3-1 13-15,-1 4-7 16,-1-1 1-16,1 0-11 15,0 3 18-15,-1 0-16 16,1 1-3-16,-3 0 0 0,1 3-9 16,-1 1 26-16,0-3-17 15,-5 1 0-15,3-3 10 16,-2 1-12-16,-3 1 2 16,1 0 0-16,-6-2-3 15,-1 2 7-15,-3 1-4 16,-3-1 0-16,-1 0 11 15,0 5-11-15,-5-2 0 16,1 0 3-16,-1 0-4 16,-4-1 9-16,2 0-2 15,-3 0 6-15,-1-1 11 16,0 1-13-16,-2-1-10 16,-2 1 2-16,0 0 5 0,-6-1-3 15,1 3-4 1,0-2 4-16,-3 2 16 0,2-1-18 15,-2 1-2-15,-3 1 0 16,0 0-10-16,0 0 16 16,0 0-6-16,0 0 0 15,0 0-29-15,1 0-77 16,-1 0-99-16,0 0-108 16</inkml:trace>
  <inkml:trace contextRef="#ctx0" brushRef="#br1" timeOffset="15367.4448">691 7782 288 0,'0'0'45'0,"0"0"9"15,0 0-26-15,0 0 29 0,0 0 6 16,0 0-4-16,0 0 26 16,-3 0-50-16,3 0 6 15,0 0-4-15,0 0-32 16,0 0 3-16,0 0-8 15,0 0 9-15,0 0-20 16,0 0 11-16,3 0 0 16,13 0 1-16,5 1 16 15,6 1-17-15,3-2 10 16,4 0-5-16,1 0 15 16,2 0-19-16,-4 0-1 15,2-3 0-15,-3-2 9 0,-7 2-14 16,-4-2 5-1,-8 4-33-15,-2 1 15 0,-2 0-88 16,-5 0-40-16,-4 0-74 16</inkml:trace>
  <inkml:trace contextRef="#ctx0" brushRef="#br1" timeOffset="15673.6353">764 8082 486 0,'0'0'14'0,"0"0"-13"0,0 0-1 16,0 0 11-16,0 0-9 15,0 0 112-15,-6 2-50 16,24-8-26-16,7-5 48 15,5 0-80-15,6 0 10 16,3 1-16-16,1 0 23 16,-3-2-25-16,-1 5 2 15,-5-3 0-15,-4 3-11 16,-6 1 11-16,-6 2-4 16,-3 2-20-16,-3 0-70 15,-3 1 11-15,-5-1-72 16,-1-6-151-16</inkml:trace>
  <inkml:trace contextRef="#ctx0" brushRef="#br1" timeOffset="16082.7955">883 7703 685 0,'0'0'0'15,"0"0"0"-15,0 0 2 16,0 0 12-16,0 0 0 16,0 0 24-16,-37-14-33 15,40 11 9-15,15 0-7 0,12 1 9 16,6 0 1-16,1 2 1 16,6 0-8-16,-2 0-10 15,-3 12 5-15,-1 7-12 16,-1 3 7-16,-6 4 0 15,0 6-12-15,-5 2 14 16,-7 2-2-16,-5-1 0 16,-5 2 6-16,-8-2-2 15,0 1-4-15,0-3 0 16,-16 1-2-16,-4-2 14 16,-2 1-12-16,0-3 0 15,-4 4 11-15,7-1-20 0,-2-2 9 16,3 0-7-1,3-5-150-15,0-10-363 0</inkml:trace>
  <inkml:trace contextRef="#ctx0" brushRef="#br1" timeOffset="27466.0999">17699 8236 377 0,'0'0'90'0,"0"0"-31"0,0 0-12 16,0 0 5-16,0 0 23 16,0 0-39-16,0 0 25 15,5-21-55-15,8 16 8 16,7-1-19-16,5 1 11 16,5 0-6-16,8 2 2 15,9-2 17-15,13 1-21 16,11-1 2-16,5 2 0 15,8 0 5-15,0 2 4 16,2 1-9-16,-3 0 0 16,-1-2 9-16,-4 2-14 0,-8-5 5 15,-6 0 0 1,-9 3-3-16,-8-1 8 0,-10 3-5 16,-10 0 0-16,-12 0-14 15,-14 0 14-15,-1 4-83 16,-31 10-22-16,-20 3-30 15,-16 2 31-15,-18 0-95 16</inkml:trace>
  <inkml:trace contextRef="#ctx0" brushRef="#br1" timeOffset="27840.0777">17887 8347 479 0,'0'0'0'0,"0"0"63"15,0 0-36-15,0 0 8 16,0 0 72-16,0 0-78 15,38-15-7-15,18 1-8 16,13 2-3-16,10-4 26 16,6 2-36-16,5 0 9 15,-2 1-3-15,-3 4-3 16,-5-2-4-16,-8 6 0 16,-8 0 17-16,-7 5-18 15,-11 0 1-15,-12 0 0 16,-10 0-15-16,-14 0 21 15,-8 4-6-15,-2 5 0 16,-18 4-9-16,-16 4 9 16,-11 1 0-16,-3-1 2 15,12-6 7-15,13-4 8 0,12-4-16 16,9-3 53 0,2 0-35-16,24 0 26 0,33-8-45 15,41-12 0-15,31-7 7 16,27-3-7-16,19-2-36 15,-1-4-75-15,1-8-212 16</inkml:trace>
  <inkml:trace contextRef="#ctx0" brushRef="#br1" timeOffset="32949.5501">12943 1192 943 0,'0'0'79'16,"0"0"-4"-16,0 0-54 0,0 0 28 16,0 0-39-16,0 0 45 15,0 0 0-15,-15-29-55 16,13 29 22-16,-5 0-22 16,-5 4 0-16,-11 14-20 15,-5 8 32-15,-6 7-12 16,-1 6 0-16,3-2 24 15,2-1-31-15,8-1 7 16,4-5 0-16,9-6-4 16,3-4 2-16,6-7 2 15,0 3 0-15,6-4-49 16,14-3 45-16,7-1 0 16,3-3-17-16,4-1 20 15,-4-2-57-15,-7 3 58 0,-7 4-5 16,-10 3-13-1,-6 7 9-15,0 8 0 0,-13 2 9 16,-11 7-12-16,-1-2 30 16,2-3-18-16,8-7 14 15,8-7 1-15,5-5-12 16,2-7-3-16,6 2 0 16,24-7-16-16,13 0 38 15,17-4-18-15,9-10-4 16,2 2-71-16,-4 1-107 15,-12-1-201-15</inkml:trace>
  <inkml:trace contextRef="#ctx0" brushRef="#br1" timeOffset="33284.8643">13444 1293 1002 0,'0'0'4'0,"0"0"-8"16,0 0-8-16,0 0 1 15,0 0 6-15,97-63 5 16,-73 63 0-16,3 0-11 16,-2 13 11-16,-3 10 0 15,-4 4-2-15,-6 10 3 16,-7 2-1-16,-5 3 0 0,-2 3 2 15,-17-6 24-15,-2 0-22 16,-7-6 27-16,2-4-17 16,-1-7 4-16,3-5-15 15,9-6-3-15,5-6-7 16,10-5-27-16,0-9-132 16,16-23-482-16</inkml:trace>
  <inkml:trace contextRef="#ctx0" brushRef="#br1" timeOffset="33460.4835">13842 1277 1152 0,'0'0'0'0,"0"0"0"16,0 0-3-16,0 0 1 15,-64 82-8-15,63-53 10 16,1 7-18-16,1-1-7 15,21-2-123-15,5-13-123 16</inkml:trace>
  <inkml:trace contextRef="#ctx0" brushRef="#br1" timeOffset="33834.0085">14075 1679 794 0,'0'0'268'0,"0"0"-268"0,0 0-11 16,0 0 10-16,0 0 1 16,0 0 14-16,37-25 25 15,-10-2 22-15,3-2-53 16,0-2 17-16,0-2-22 16,-3-6 19-16,-2 0-30 15,-10 4 8-15,-5 2 0 16,-4 12 8-16,-5 10 12 15,-1 8-6-15,0 3 13 16,0 0-17-16,0 0-20 0,0 8 7 16,-7 14 3-1,-5 9-11-15,6 6 22 0,6-3-11 16,0-2 0-16,0-7 6 16,15-8-9-16,0-5 3 15,7-7 0-15,5-5 2 16,3 0-2-16,3-6 0 15,0-8-142-15,-11-3-268 16</inkml:trace>
  <inkml:trace contextRef="#ctx0" brushRef="#br1" timeOffset="34397.8052">12951 2302 593 0,'0'0'52'15,"0"0"-52"-15,0 0 13 16,0 0-13-16,0 0 0 16,0 0 0-16,0 0-3 15,81 0 6-15,-72 0-3 0,-3 0 0 16,-2 0 14-1,4 0-17-15,-5 0 3 0,-2 0 0 16,1 0-12-16,-2 0 12 16,0 0-16-16,0 0-18 15,0 0-5-15,0 5 38 16,-5 1-64-16,-2-2-61 16,1-2-136-16</inkml:trace>
  <inkml:trace contextRef="#ctx0" brushRef="#br1" timeOffset="35533.9169">13028 2461 440 0,'0'0'173'0,"0"0"-119"16,0 0-18-16,0 0-36 15,0 0 39-15,0 0-18 16,46-48 20-16,-12 41-14 16,14 0-22-16,10 0 42 15,10-5-36-15,18-2-5 16,9-4 21-16,15-4-18 16,14-4 7-16,8 0-15 15,2-2 10-15,2 1-12 16,-9-1 1-16,-8-1 0 0,-12-2-4 15,-20 4 13-15,-18 4-9 16,-20 5 0-16,-19 8 6 16,-11 3-7-16,-13 5 1 15,-6 2 0-15,0 0-5 16,-9 0-67-16,-24 21-123 16,-13 8-59-16</inkml:trace>
  <inkml:trace contextRef="#ctx0" brushRef="#br1" timeOffset="36189.6706">14063 3205 747 0,'0'0'95'0,"0"0"-76"16,0 0-19-16,0 0 13 16,0 0 86-16,0 0 75 15,2 0-94-15,0 0 2 16,1 0-27-16,2-17-28 16,2-9 23-16,7-15-50 15,1-6 0-15,4-6-1 16,-1-5 16-16,-2-3-15 15,-1 1 0-15,-1 7 12 16,-4 8-15-16,0 14 3 16,-4 12 0-16,-1 9-12 15,-3 8 15-15,1 2-3 0,1 0 0 16,6 10 2 0,3 16-22-16,4 8 20 0,-2 7 0 15,1 5-13-15,0-2 13 16,0-3 0-16,-1-7 0 15,0-9 26-15,-3-8-34 16,-2-8 8-16,-3-9 0 16,-1 0-6-16,2-3 21 15,7-22-14-15,3-10 0 16,1-9 17-16,-1-3-18 16,-3-2 0-16,-7 0-53 15,-1-1-1-15,-1 10-95 16,0 7-53-16,-3 11-66 0,-3 8-435 15</inkml:trace>
  <inkml:trace contextRef="#ctx0" brushRef="#br1" timeOffset="65067.7747">12826 10563 396 0,'0'0'117'16,"0"0"-109"-16,0 0 12 15,0 0-20-15,0 0 10 16,0 0 2-16,0 0 60 16,-80-32-44-16,78 30 89 15,1 1-110-15,1 1 35 16,0-2 7-16,0 2-47 16,0 0 46-16,0 0-46 0,0 0 4 15,0 0-9 1,0 0 3-16,0 0 0 0,0 0-4 15,16 0 1-15,11 8 3 16,9 0 0-16,10-4 10 16,9-1-10-16,8-1 3 15,8-2-3-15,4 0 2 16,5 0 23-16,0 0-22 16,0 0-3-16,1 0 0 15,-4-3-10-15,-3 0 17 16,-4 0-7-16,0 3 0 15,0 0 25-15,0-3-37 16,-1 0 12-16,-5-1 0 16,-6 0-13-16,0-2 18 15,-6-2-5-15,-2 1 0 0,-3 2 11 16,-6-2-15-16,-9 4 4 16,-5-3 0-16,-6 1-17 15,-8 0 12-15,-5 3-40 16,-7 1-55-16,-1 0-29 15,-7 1-71-15</inkml:trace>
  <inkml:trace contextRef="#ctx0" brushRef="#br1" timeOffset="65517.7952">13505 10732 780 0,'0'0'16'0,"0"0"-15"16,0 0-1-16,0 0-17 15,0 0 17-15,0 0 16 16,82 0-9-16,-43 0 23 15,6 0-18-15,3 0-2 0,7 3 6 16,5-1-13 0,8 1-3-16,-1-2 6 0,-2-1 17 15,-3 0-20-15,-4 0-3 16,-3 0 5-16,-8 0-14 16,-7 0 13-16,-2 0-4 15,-10 0 0-15,-5 0 13 16,-4 0-13-16,-1 0 0 15,-4 0 5-15,-2 0-13 16,0 0 8-16,-3 0 0 16,1 0-3-16,5 0 14 15,-1 0-25-15,5 0 4 16,1 0-150-16,-6 0-260 16</inkml:trace>
  <inkml:trace contextRef="#ctx0" brushRef="#br1" timeOffset="174917.6883">16493 10903 132 0,'0'0'5'0,"0"0"45"16,0 0-38-16,0 0 6 16,0 0 63-16,0 0-59 15,0 0 22-15,0 0-40 16,-11-53 12-16,7 50 13 16,-1 0-6-16,2 1-20 0,0-1-3 15,0 3 14 1,-1-3 1-16,-1 3-9 0,1-2-2 15,1 2 63-15,-1-1-43 16,2 0 16-16,-3 1-22 16,1-3-8-16,-4 1 25 15,3 1-34-15,-1-1 8 16,4 0 46-16,2 2-48 16,0-3 5-16,16-2-10 15,26-6 20-15,27-9 2 16,25-5-2-16,16-5-19 15,11 0 5-15,0 1 7 16,-9 5-15-16,-9 3 0 16,-17 6 21-16,-16 2-30 15,-10 2 9-15,-11 6 0 16,-7 0-16-16,0 2 29 16,-2 3-24-16,-4 0 11 0,-6 0-220 15,-16 0-219-15</inkml:trace>
  <inkml:trace contextRef="#ctx0" brushRef="#br1" timeOffset="180500.5842">18938 12094 283 0,'0'0'2'16,"0"0"0"-16,0 0 67 15,-97-48-19-15,80 37-35 16,4-2 43-16,2 1-39 15,1-1 45-15,3 3 38 16,5 3-99-16,-1 2 68 0,-1 2-13 16,4 3-52-16,0 0-3 15,0 0 9-15,0 0-12 16,0 0 0-16,16 4 19 16,18 1-17-16,16-2-2 15,21-3 0-15,16 0-4 16,16-14 24-16,11-4-20 15,3-1 1-15,-1 2 26 16,-7 4-18-16,-14 3-9 16,-8 3 0-16,-13 0-16 15,-8 0 30-15,-9 4-14 16,-8-3 0-16,-4 1 21 16,-4-2-30-16,-2 0 9 15,-4 2 0-15,-5-1-13 16,-4 1 23-16,-8 2-10 0,-6 1 0 15,-4 2 19 1,-4 0-34-16,-4 0 15 0,0 0 0 16,0 0-13-16,0 0-12 15,-4 16-25-15,-13 0-161 16</inkml:trace>
  <inkml:trace contextRef="#ctx0" brushRef="#br1" timeOffset="215080.8662">14816 15034 147 0,'0'0'1'15,"0"0"8"-15,0 0-4 16,0 0-1-16,0 0 19 0,0 0-9 16,0 0-5-16,0 0-8 15,-12-34 6-15,12 32 2 16,0 1-9-16,0 1-7 15,0 0-36-15,0 0-23 16</inkml:trace>
  <inkml:trace contextRef="#ctx0" brushRef="#br1" timeOffset="215654.8874">14574 14971 585 0,'0'0'0'0,"0"0"19"15,0 0 2-15,25-79 0 16,3 62-19-16,9-6-2 16,0 0 5-16,4 1 31 15,-1 5-28-15,1 4 10 0,0 6-8 16,-1 1 9 0,2 5-19-16,-2 1 0 0,-2 0 2 15,-9 0-19 1,-5 3 22-16,-9 4-5 0,-12 0 0 15,-3 4-22-15,-18 3 22 16,-20 7-2-16,-13 6 24 16,-13 4-36-16,-13 3 14 15,-5-2-14-15,0-7-6 16,7-7 37-16,7-3-17 16,13-3 13-16,12 0-10 15,10 0 26-15,15-2-23 16,11-3-6-16,7 0 0 15,0 0 6-15,23 0-6 0,19-5 2 16,15-2 7-16,13 0 3 16,8-13-8-16,1-4-4 15,-5 0 0-15,-5 5 11 16,-14 1-29-16,-7 9 15 16,-15 2-170-16,-17 3-120 15</inkml:trace>
  <inkml:trace contextRef="#ctx0" brushRef="#br1" timeOffset="249729.363">16161 15011 365 0,'0'0'23'0,"0"0"-23"15,0 0 4 1,0 0 30-16,0 0-30 0,0 0 15 15,0 0 77-15,-4-23-78 16,4 21 36-16,-3 0-12 16,3 2-34-16,0 0 17 15,0 0-25-15,0 0 0 16,0 0-4-16,0 0 17 16,0-1-13-16,7-3 0 15,16 0 11-15,5-5-9 16,6 1-1-16,7-5-1 15,5 6 0-15,-1-2 4 16,2 5-4-16,-3 2 0 16,-2 2 8-16,-4 0-16 0,-5 0 8 15,-6 10 0-15,-6-1-1 16,-3 4 1-16,-9-3 0 16,-5 0 0-16,-4-1-17 15,0-2 9-15,-3 0 8 16,-10-1 0-16,-5-2 4 15,0-4 6-15,-4 0-10 16,0 0 0-16,1 0 7 16,-1 0-6-16,2 0-1 15,-1 0 0-15,3 0-8 16,3 0 19-16,4 0-11 16,8 0 0-16,2 0 3 15,1 0-17-15,0 0 14 16,4 0 0-16,17 0-17 0,6 4 35 15,10-1-18-15,2-1 0 16,3 1 11-16,0-3-15 16,-2 2 4-16,-2 3 0 15,-3-1-6-15,-6 2 9 16,-7-1-13-16,-3 2-17 16,-8-2-136-16,-7 3 93 15,-4-2-148-15,0-3 147 16,-17-1 35-16,-8 0-51 15,-1-2 57-15,2 0 30 16,6 0 38-16,8 0 42 16,5 0-80-16,3 0-23 15</inkml:trace>
  <inkml:trace contextRef="#ctx0" brushRef="#br1" timeOffset="252383.9004">12855 15613 636 0,'0'0'0'0,"0"0"0"15,0 0-2-15,0 0 26 16,-97 3-24-16,54 14 29 15,-7 9-24-15,-5 6 58 0,-6 11-55 16,-2 6 0-16,-4 6 18 16,7 3-9-16,7-3-9 15,15-6 17-15,16-13-16 16,14-10 1-16,8-6-10 16,5-3 0-16,25-7-5 15,13-7 22-15,9-3-17 16,7-3 2-16,-1-11 12 15,-3 0-14-15,-7 3 0 16,-11 5 0-16,-12 6-8 16,-13 0 12-16,-12 11-4 15,0 16 0-15,-10 8 3 16,-15 7 36-16,2 4-17 16,5-5-8-16,11-5 13 15,7-5-15-15,1-3-2 16,23-9 12-16,10-4-15 15,13-4 25-15,12-8-32 0,7-3 0 16,5-1-10-16,-1-16 4 16,-2-4 5-16,-8-2-118 15,-13-5-136-15,-16-8-291 16</inkml:trace>
  <inkml:trace contextRef="#ctx0" brushRef="#br1" timeOffset="252898.6016">13269 15800 703 0,'0'0'0'0,"0"0"0"16,0 0-3-16,81-52 11 16,-54 52-8-16,-3 0 17 15,-4 20-13-15,-5 9 58 0,-8 12-8 16,-7 9-29-1,0 11 10-15,-13 0-27 0,-9-3 3 16,-5-6-11-16,2-10 15 16,5-10-17-16,9-8 2 15,8-10 0-15,3-5-11 16,11-7-21-16,15-2-65 16,2-30-166-16</inkml:trace>
  <inkml:trace contextRef="#ctx0" brushRef="#br1" timeOffset="253115.6754">13714 15825 104 0,'0'0'599'0,"0"0"-573"15,0 0-26-15,0 0 0 0,-82 38 0 16,71-10 35-16,5 4-20 15,5 6 24-15,1 1-39 16,0 1 22-16,14-5-25 16,9-3 3-16,7-5-39 15,1-11-153-15</inkml:trace>
  <inkml:trace contextRef="#ctx0" brushRef="#br1" timeOffset="253451.5475">13939 16190 977 0,'0'0'0'0,"0"0"-8"0,0 0-14 16,0 0 5-16,0 0 17 16,0 0 8-16,69-33-8 15,-30-3 0-15,4-6-10 16,-3-6 4-16,-1-4-39 15,-5 1-29-15,-7 6-34 16,-8 12 91-16,-10 14 8 16,-6 9 9-16,-3 10 41 15,0 2-22-15,0 22-19 16,-9 12 34-16,2 9-3 16,4 6 19-16,3-3-50 15,4-5 2-15,20-7-8 16,2-5 12-16,4-6-13 0,0-3-27 15,-8-11-227-15</inkml:trace>
  <inkml:trace contextRef="#ctx0" brushRef="#br1" timeOffset="253733.9932">12674 17036 880 0,'0'0'14'0,"0"0"-14"0,0 0-8 15,0 0 2-15,0 0 6 16,152-68 19-16,-35 24-9 16,21-9-4-16,20 0 8 15,6-5-2-15,1-3-12 16,0 5 0-16,-5 1 12 15,-11 11-17-15,-16 11 5 16,-20 11-19-16,-25 12-65 16,-27 10-164-16,-29 0-98 15</inkml:trace>
  <inkml:trace contextRef="#ctx0" brushRef="#br1" timeOffset="254167.8406">13784 17746 816 0,'0'0'14'0,"0"0"16"15,0 0-30-15,0 0 4 16,13-91 15-16,-7 52-4 0,1-7 26 16,6-4-27-1,0-4 1-15,7-6-21 0,3 4 6 16,-2 5 0-16,2 13-9 16,-4 15 13-16,-4 16-4 15,3 7 0-15,-3 23 4 16,0 20-4-16,0 8 45 15,-4 7 3-15,-1-2 15 16,0-12-51-16,3-11 20 16,1-14-21-16,-1-9 5 15,5-10-2-15,12 0-14 16,17-32 1-16,18-21 6 16,10-19-4-16,3-15-6 15,-15-20-143-15,-25-23-224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1-24T06:43:49.189"/>
    </inkml:context>
    <inkml:brush xml:id="br0">
      <inkml:brushProperty name="width" value="0.05292" units="cm"/>
      <inkml:brushProperty name="height" value="0.05292" units="cm"/>
      <inkml:brushProperty name="color" value="#FF0000"/>
    </inkml:brush>
  </inkml:definitions>
  <inkml:trace contextRef="#ctx0" brushRef="#br0">1189 9343 37 0,'0'0'0'15</inkml:trace>
  <inkml:trace contextRef="#ctx0" brushRef="#br0" timeOffset="254.2513">1113 9715 308 0,'0'0'664'15,"0"0"-656"-15,91-42-16 16,-24 20-8-16,6-5-25 16,-3 3 0-16,-8 0-16 15,-4 1 42-15,-11 5-30 16,-11 3-24-16,-8 3-58 15,-17 2-226-15</inkml:trace>
  <inkml:trace contextRef="#ctx0" brushRef="#br0" timeOffset="756.5799">794 9207 1083 0,'0'0'28'0,"0"0"-56"16,0 0 28-16,0 0-109 15,0 0 81-15,0 0 28 16,82-62 2-16,-9 32-2 16,5 0 0-16,9 4-5 0,6 6 10 15,1 6-5-15,-3 8 0 16,-12 6-64-16,-15 2 33 16,-12 20-13-16,-19 14 12 15,-15 13 4-15,-18 12-29 16,-6 19-72-16,-27 7 14 15,-7 0-178-15</inkml:trace>
  <inkml:trace contextRef="#ctx0" brushRef="#br0" timeOffset="1254.8511">967 8741 924 0,'0'0'0'0,"0"0"-9"0,27-87-59 16,20 65 42-16,11-1-39 15,10 6 40-15,5 7 13 16,3 10 12-16,2 0 5 15,-6 19-5-15,-2 16 1 16,-5 14 31-16,-7 16-3 16,-12 16 7-16,-16 19-3 15,-18 15-26-15,-12 24 37 16,0 9-38-16,-15 8-5 16,-10-1-1-16,7-8 6 0,1-2-6 15,4-4 0 1,10 6-71-16,3 6-97 0,0-16-295 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1-24T06:55:00.346"/>
    </inkml:context>
    <inkml:brush xml:id="br0">
      <inkml:brushProperty name="width" value="0.05292" units="cm"/>
      <inkml:brushProperty name="height" value="0.05292" units="cm"/>
      <inkml:brushProperty name="color" value="#FF0000"/>
    </inkml:brush>
  </inkml:definitions>
  <inkml:trace contextRef="#ctx0" brushRef="#br0">4830 13580 715 0,'0'0'4'0,"0"0"0"16,0 0 14-16,0 0-5 15,0 0-13-15,0 0 49 16,0 0-47-16,-12-35 56 16,11 34-49-16,1-1-3 15,0 2 18-15,-2 0-11 0,2-1-13 16,0 1 0 0,0 0-4-16,-1 0 4 0,-1 0 0 15,1 0 0-15,1 0 4 16,0 0 10-16,-2 0-10 15,2 0 19-15,0 0-13 16,0 0 21-16,0 0-30 16,0 0 3-16,0 0-8 15,0 0 1-15,3 0 3 16,11 0 23-16,5 0-6 16,5 0-1-16,1-4-16 15,6 1 0-15,1 1-17 16,4 2 14-16,-2 0 3 15,2 0-64-15,-3 0-70 16,-10 9-37-16,-8-1-280 16</inkml:trace>
  <inkml:trace contextRef="#ctx0" brushRef="#br0" timeOffset="631.9996">4808 14955 765 0,'0'0'55'15,"0"0"16"-15,0 0-10 0,0 0-43 16,0 0 36 0,0 0 15-16,-8-13-63 0,25 7 0 15,11-4-6-15,11 0 18 16,10 1-29-16,8 2 11 15,10 1-84-15,3 4-8 16,4 2-120-16,-4-2-57 16</inkml:trace>
  <inkml:trace contextRef="#ctx0" brushRef="#br0" timeOffset="1215.6494">7658 14967 305 0,'0'0'248'0,"0"0"-226"0,0 0-14 16,0 0 1 0,0 0 58-16,0 0 7 0,-63-5 5 15,63 4 15-15,2 1-87 16,16-3-7-16,10 0 0 16,9 0 14-16,10 1-15 15,6 2 1-15,8 0-81 16,9 0-46-16,5 0-182 15</inkml:trace>
  <inkml:trace contextRef="#ctx0" brushRef="#br0" timeOffset="1874.2914">12556 14921 170 0,'0'0'632'16,"0"0"-630"-16,0 0-2 15,0 0-15-15,0 0 15 16,0 0 0-16,91-19 13 15,-53 11-20-15,3 0 7 16,-3-6-177-16,-8-5-236 0</inkml:trace>
  <inkml:trace contextRef="#ctx0" brushRef="#br0" timeOffset="2605.4547">9357 13755 954 0,'0'0'21'0,"0"0"0"16,0 0-21-16,0 0 10 15,0 0 11-15,49-76-9 16,0 64-6-16,19 2-6 15,15-1-30-15,11-9-191 0</inkml:trace>
  <inkml:trace contextRef="#ctx0" brushRef="#br0" timeOffset="6903.0381">22513 13634 738 0,'0'0'0'0,"0"0"0"16,0 0 9-16,0 0-2 16,0 0 55-16,0 0 4 15,0 0-38-15,0 0 33 0,-5-46-61 16,5 46 0-16,0 0-11 15,10 0 23-15,13 0-12 16,10 0 0-16,3 10 11 16,5 4-35-16,3 0 4 15,-4 0-97-15,-5-8-136 16</inkml:trace>
  <inkml:trace contextRef="#ctx0" brushRef="#br0" timeOffset="8147.0034">7239 13607 831 0,'0'0'0'0,"0"0"0"16,0 0 9-16,0 0-9 15,0 0 0-15,0-73-3 16,40 68 13-16,15 2-32 0,13 3-34 16,15 0-174-1,10 0-250-15</inkml:trace>
  <inkml:trace contextRef="#ctx0" brushRef="#br0" timeOffset="9027.2783">14995 13842 607 0,'0'0'123'15,"0"0"-113"-15,0 0 106 0,0 0-69 16,0 0-10-16,-26-77 70 16,25 64-60-16,1 4 12 15,0 1-5-15,0 3-41 16,0 4-1-16,9-5-12 15,15-1 0-15,10 0 2 16,7-1-2-16,3 6-8 16,3 0-72-16,-4 2-97 15,-4 0-32-15,-14-7-360 16</inkml:trace>
  <inkml:trace contextRef="#ctx0" brushRef="#br0" timeOffset="10227.0546">1998 14973 707 0,'0'0'48'0,"0"0"24"16,0 0-52-16,0 0 71 16,0 0-40-16,0 0 53 15,-17-44-46-15,17 37-40 16,6-2 24-16,12 3-42 16,3-4 0-16,13 1-12 0,3 1 16 15,7 3-4-15,3 2 0 16,3 3-161-16,0 0 10 15,-12-3-295-15</inkml:trace>
  <inkml:trace contextRef="#ctx0" brushRef="#br0" timeOffset="40537.2592">7093 13109 59 0,'0'0'735'16,"0"0"-658"-16,0 0-11 15,0 0-50-15,0 0 39 16,0 0-43-16,1-85 6 15,3 70 81-15,4 6-91 16,1 2 15-16,3 7-23 16,4 0 5-16,4 0-17 0,-1 16 12 15,0 4 0 1,-8 6-7-16,-8 6 8 0,-3 6-1 16,-4 4 0-16,-19-1 14 15,-3 2 1-15,-3-11-14 16,8-7 0-16,3-11 12 15,9-6 4-15,6-4-17 16,3 1 0-16,0-1-5 16,5 2-16-16,16 0 18 15,8 3 3-15,6-1 1 16,-1 6 11-16,-1 0-12 16,-6 4 0-16,-8 3 8 15,-7 4-12-15,-12 2 4 16,0 4 0-16,-3 1 7 0,-16-2 18 15,-8 0-22-15,-1-1 10 16,-2-2-7-16,0-3 6 16,6-2-12-16,0 0-5 15,3-3 5-15,5-2-199 16,1-5-160-16</inkml:trace>
  <inkml:trace contextRef="#ctx0" brushRef="#br0" timeOffset="43964.9072">6937 13076 908 0,'0'0'231'0,"0"0"-218"16,0 0 41-1,0 0 1-15,-60-73-42 0,60 53 0 16,25 2-13-16,3 1 0 16,9 6-7-16,7 11 14 15,3 0-7-15,3 17 0 16,-1 16 13-16,-5 11-22 15,-6 4 9-15,-10 5 0 16,-13 0-16-16,-8-2 20 16,-7 0-4-16,-4-4 0 15,-22 0 20-15,-9-5-19 16,-7-6-1-16,0-5 4 16,5-10-1-16,9-7 8 15,5-7-11-15,12-5 0 16,6-2 19-16,5 0-20 15,0 3 1-15,0-1-14 0,18 5-4 16,12 5 21-16,12 3-3 16,8 0 0-16,1 2 24 15,-3-1-27-15,-5-2 3 16,-6 2 0-16,-4 0-6 16,6-1 14-16,4-1-8 15,9 4 0-15,11 5-85 16,8 8-163-16,3 6-197 15</inkml:trace>
  <inkml:trace contextRef="#ctx0" brushRef="#br0" timeOffset="45315.0596">22511 12891 946 0,'0'0'14'0,"0"0"4"0,0 0 44 15,-19-73 50-15,19 66-45 16,0 4 32-16,0 3-96 16,0 0 9-16,15 1-24 15,7 15 20-15,5 9-8 16,-5 3 0-16,-1 5 22 15,-6 7-36-15,-8 4 14 16,-7 1 0-16,-4 4-16 16,-28-4 20-16,-7 0-4 15,0-6 0-15,3-8 26 0,9-9-28 16,11-10 2 0,5-4 0-16,7-2-17 0,1-6 32 15,3 3-15-15,0-3 0 16,0 2 7-16,0 5-21 15,12 6 14-15,12 4 0 16,8 2 1-16,6 2 18 16,3-6-5-16,0 0-14 15,-1-2 27-15,3 3-29 16,-2 2 2-16,-4 9-6 16,-1 15-2-16,-6 23-258 15,-7 16-120-15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1-24T06:56:05.714"/>
    </inkml:context>
    <inkml:brush xml:id="br0">
      <inkml:brushProperty name="width" value="0.05292" units="cm"/>
      <inkml:brushProperty name="height" value="0.05292" units="cm"/>
      <inkml:brushProperty name="color" value="#FF0000"/>
    </inkml:brush>
  </inkml:definitions>
  <inkml:trace contextRef="#ctx0" brushRef="#br0">14145 11260 419 0,'0'0'16'0,"0"0"-15"16,0 0 4-16,0 0 20 16,-72-80-11-16,59 63 7 15,-2 1 40-15,3 3-24 0,0 0 48 16,3 6-66-16,5 0 12 16,1 5 21-16,3 1-37 15,0 1-15 1,0 0 0-16,0 0 12 0,22 0-22 15,15-1 10-15,20-9 0 16,18-5-2-16,14-4 15 16,7-4-13-16,-4-1 0 15,-8 4 17-15,-14 5-22 16,-10 5 5-16,-11 4 0 16,-14 5-16-16,-11 1 24 15,-13 0-8-15,-10 0 0 16,-1 0 11-16,-16 17-23 15,-29 7 12-15,-24 14-20 16,-23 8 17-16,-18 6-66 16,-10 0 62-16,5-8 0 15,17-5 14-15,25-11 9 0,24-7-12 16,25-7 2 0,15-7-1-16,9-5 13 0,43-2-18 15,32-9 44-15,42-21-43 16,28-10 39-16,18-4-40 15,7-1-10-15,-9-4-29 16,-7 0-407-16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1-24T06:44:15.160"/>
    </inkml:context>
    <inkml:brush xml:id="br0">
      <inkml:brushProperty name="width" value="0.05292" units="cm"/>
      <inkml:brushProperty name="height" value="0.05292" units="cm"/>
      <inkml:brushProperty name="color" value="#FF0000"/>
    </inkml:brush>
  </inkml:definitions>
  <inkml:trace contextRef="#ctx0" brushRef="#br0">9597 1581 522 0,'0'0'366'15,"0"0"-365"-15,0 0-2 16,0 0 4-16,0 0-5 16,-91 75 2-16,78-55 0 0,-2 4 14 15,1 12 0 1,-2 14-6-16,-2 12 61 15,1 7-45-15,6 3 22 0,6 1-46 16,5-4 6-16,2-6-17 16,18-5 13-16,7-10-2 15,9-9 0-15,8-9-11 16,11-10 11-16,10-13-110 16,5-7-115-16</inkml:trace>
  <inkml:trace contextRef="#ctx0" brushRef="#br0" timeOffset="1400.7947">10179 2288 407 0,'0'0'452'0,"0"0"-443"0,0 0 16 15,0 0-25-15,0 0 18 16,0 0-1-16,-5 33 29 16,5-33 2-16,0 0 48 15,0 0-14-15,0 0-42 16,0 0 39-16,0-13-37 15,3-12-38-15,6-12 8 16,0-5 4-16,0-7-16 16,-1-5 0-16,-4-3 9 15,-1 3 0-15,-2 8-9 0,-1 14 0 16,0 14-11-16,0 8 14 16,0 10-3-16,2 0 0 15,3 8-6-15,8 12 0 16,2 7 6-16,6 1 0 15,1-3-5-15,5-3 12 16,-8-10-7-16,2-7 0 16,-6-2 18-16,2-3-22 15,-2-3 4-15,2-19 0 16,1-11 5-16,0-4 5 16,-5-4-10-16,-5 5 0 15,-5 9 19-15,-3 13-18 0,2 6-1 16,-2 6 0-1,0 2-16-15,0 0 4 0,6 7 6 16,4 13 4-16,3 11 4 16,5 6-2-16,2 3 0 15,1-3 0-15,1-3-4 16,-2-5 6-16,3-2-6 16,1-5 0-16,0-8-149 15,-4-4-26-15,5-8-104 16,-5 3-71-16,-6-2 22 15,-4 1 291-15,-8 3 41 16,-2 1 142-16,0-4 54 16,0-1-18-16,0 1-41 0,0-4-35 15,0 0 22 1,0 0-77-16,0 0 5 0,0 0 1 16,9-4-12-16,6-9 24 15,6-8-58-15,6-6 0 16,-2 1-4-16,-7 2 4 15,0 5-7-15,-9 4 0 16,-4 8 12-16,-3 4-12 16,-2 3 0-16,0 0-23 15,0 0 21-15,0 14-16 16,0 8 18-16,0 4 1 16,0-4 14-16,4-5-19 0,12-7 4 15,7-9 0 1,10-1 6-16,13-8 3 0,3-19-2 15,7-6-6-15,-6-2 11 16,-8 2-21-16,-10 4 9 16,-13 9 0-16,-13 9-4 15,-6 8 15-15,0 3-11 16,-2 0 0-16,-17 9 3 16,-6 8-5-16,-2 10 2 15,3 0 0-15,5 3 4 16,7-2 3-16,5-7-7 15,5-4 0-15,2-4-1 16,0-2-4-16,5-1 5 16,6-4 0-16,3-4 3 15,-1-2-2-15,4 0-1 0,0-10 5 16,4-13 10-16,2-8 4 16,-1-10-19-16,3-9 0 15,-3-9 3-15,-6-1 8 16,-8-3-11-16,-8 2 22 15,0 7-4-15,0 13 12 16,0 16-23-16,0 18 46 16,0 7-32-16,0 0-21 15,0 9-12-15,0 28 2 16,0 18 10-16,3 15 2 16,12 8-2-16,11-2 0 15,10-1-4-15,16-11-160 16,9-23-139-16,9-23-522 0</inkml:trace>
  <inkml:trace contextRef="#ctx0" brushRef="#br0" timeOffset="1968.6955">12407 1590 1090 0,'0'0'12'0,"0"0"-12"15,0 0-20-15,0 0 13 16,0 0 0-16,0 0 7 16,0 0-9-16,42 79 28 0,-27-35-11 15,0 6 53-15,-3 0-58 16,0-1 23-16,1-3-26 15,-2-8 0-15,-4-8 4 16,-1-8 8-16,0-11-12 16,-3-6 0-16,0-5 11 15,1 0 5-15,7-7 50 16,8-22-24-16,8-18-16 16,4-12-18-16,1-10-8 15,-8 2 0-15,-1 10 15 16,-6 13-19-16,-4 19 4 15,-4 13-49-15,-1 12-8 16,-4 9-169-16,5 19 133 16,0 16 15-16,-1 7-72 15,9 1-61-15,3-7-93 0</inkml:trace>
  <inkml:trace contextRef="#ctx0" brushRef="#br0" timeOffset="3498.7155">13132 1934 365 0,'0'0'134'0,"0"0"27"16,0 0 23-16,0 0-54 16,0 0-64-16,0 0 44 15,-18-1-68-15,2 1-37 16,-3 4 12-16,0 15-14 0,3 5-3 16,4 2 0-1,5 2 10-15,2 0-17 16,5-8 7-16,0-3 0 0,5-7-3 15,5-8 17-15,4-2-14 16,3 0 3-16,4-5 13 16,-1-12-6-16,-2-7-10 15,-6 1 0-15,-6-5-12 16,-6 1-21-16,0 4 30 16,0 1-17-16,-5 11 12 15,-1 7-2-15,5 4 10 16,-1 0-26-16,1 1 26 15,1 19-17-15,0 5 17 16,0 2 0-16,12-2 7 16,7-6-13-16,4-3 6 0,5-8 0 15,0-6-7-15,-1-2 8 16,3-7-1-16,-3-14 7 16,0-7 9-16,-4-2-12 15,-4-3-4-15,-3 0 0 16,-6 1 1-16,-1 1 7 15,-3 3-8-15,-3 4 0 16,-2 6 13-16,-1 6-16 16,0 8 3-16,0 3 0 15,0 1-3-15,0 0-8 16,0 0 8-16,0 0 3 16,0 9 0-16,0 6-4 0,0-2 4 15,0 1 0 1,0-6-11-16,0 0 16 0,0-5-5 15,0-3 0-15,0 0 7 16,0 0-5-16,0 0-2 16,4 0 0-16,0-15 4 15,3-6 5-15,-1-1-9 16,-1-6 0-16,-1 3 13 16,1-2 0-16,-5-2-12 15,0-1-1-15,0-3 14 16,0-1-7-16,0 2-7 15,0 1 0-15,0 4 18 16,0 5-17-16,0 8-1 16,0 8 0-16,0 2-5 15,0 4 5-15,1 6-9 0,4 20 5 16,1 13-1-16,-2 16-1 16,-1 4 6-16,-1 6 0 15,-2 5-9-15,1-4 18 16,5-6-9-16,3-7 0 15,4-7 20-15,1-12-21 16,2-5 1-16,-1-12 0 16,0-4-14-16,-4-8 17 15,-1-5-3-15,0 0 7 16,3-9 6-16,3-17 8 16,-1-6-21-16,1-4 0 15,-4 0-6-15,0 4 11 0,-6 3-5 16,-2 9 0-16,-2 6 14 15,-1 8-22-15,-1 3 8 16,0 3 0-16,0 0 0 16,0 0-11-16,0 6 11 15,5 12-5-15,0 9 10 16,5 4-8-16,-3-1 3 16,5-7 0-16,3-1-3 15,-4-8 8-15,5-6-5 16,-4-5 1-16,6-3 13 15,0 0-10-15,3 0-4 16,2-13 0-16,0-6-2 16,-1-5 11-16,1-1-9 0,-10-1 0 15,-1 4 18 1,-5 3-15-16,-2 8-3 0,-5 5 0 16,0 3-2-16,0 3 3 15,0 0-1-15,0 0 0 16,0 0-10-16,0 12-4 15,0 10 14-15,1 8 0 16,1 1-1-16,5 0 1 16,1-2 0-16,4-2-1 15,4-5 17-15,-1-4-22 16,1-3 6-16,-1-6 0 16,2-5-7-16,-5-2 14 0,2-2-7 15,3 0 1 1,2-15 18-16,4-11-14 0,-1-1-5 15,1-6 0-15,-3-2 1 16,-5-2 2-16,-3 0-3 16,-4 0 0-16,-3 7 20 15,-3 8-23-15,0 8 3 16,-2 6 0-16,0 5 4 16,0 3-2-16,0 0-4 15,0 0 1-15,0 6-29 16,0 16 30-16,-6 10 0 15,-2 5 0-15,5 0-1 16,3 0 5-16,0-7-4 16,0-2 0-16,11-6 14 15,8-2-22-15,8-8 8 0,7-1 0 16,5-4-5-16,6-4 5 16,2-3-107-16,-8 0-188 15</inkml:trace>
  <inkml:trace contextRef="#ctx0" brushRef="#br0" timeOffset="4399.502">15771 1860 410 0,'0'0'565'0,"0"0"-547"16,0 0-28-16,0 0 10 0,0 0 0 15,0 0 8-15,0 0-2 16,-97 11 36-16,76 14 25 16,3 6-56-16,3 1 29 15,8-2-40-15,7-5 1 16,0-8-17-16,4-6 18 15,15-9-2-15,9-2 5 16,7-8 10-16,5-16-24 16,-1-8 9-16,-6-4-74 15,-12 4 55-15,-11 1-18 16,-10 10 37-16,0 6 0 16,-12 8-1-16,-8 7-8 0,0 0 6 15,-1 14 3 1,2 12-14-16,7 1 22 0,4-1-8 15,8-3 0-15,0-6 2 16,12-5-7-16,15-8 5 16,11-4 0-16,11-6 5 15,3-19 2-15,0-6-4 16,-1-10-3-16,-11-1-13 16,-8 2 0-16,-10 3 10 15,-10 8 3-15,-8 12 2 16,-4 10 10-16,0 7 4 15,-4 0 3-15,-14 14 2 16,-8 20-20-16,-4 16-1 16,0 12 0-16,4 8 47 15,1 5-42-15,6 0 3 0,5-4-3 16,6-7 10-16,8-17-25 16,0-11 10-16,9-12 0 15,11-10-12-15,-1-4 13 16,4-10-1-16,0 0 1 15,4-17 2-15,0-13-6 16,-7-5-101-16,-7 0 41 16,-10 4 35-16,-3 12 28 15,-6 9 28-15,-13 6-9 16,-1 4-12-16,-2 4-7 16,-1 19 0-16,6 8-16 15,9 2-12-15,8-4-81 0,16-9-93 16</inkml:trace>
  <inkml:trace contextRef="#ctx0" brushRef="#br0" timeOffset="5199.4232">16633 2187 64 0,'0'0'917'0,"0"0"-917"16,0 0-11 0,0 0-100-16,0 0 107 0,0 0 3 15,-20 0 2-15,25-2 73 16,17-16 24-16,14-14-18 16,12-7-50-16,7-9-22 15,2-5-8-15,-8 0 0 16,-10 0 12-16,-14 6-14 15,-13 11 2-15,-9 10 0 16,-3 14-3-16,0 10 3 16,0 2-17-16,-12 28 8 15,-7 16 18-15,1 10 1 16,1 4-10-16,10-5 0 16,7-10-6-16,0-8 6 0,1-12 0 15,15-11 0 1,1-7 11-16,10-5-10 0,7-17-1 15,10-22 2-15,5-12-12 16,-2-10 4-16,-8-4-40 16,-10 1-1-16,-13 6 40 15,-8 11-2-15,-6 13 9 16,-2 17 0-16,0 11 48 16,0 6-37-16,0 11 2 15,-10 21-17-15,-2 12 15 16,0 10 14-16,2 4-25 15,4-1 3-15,0 1 1 16,0-7 3-16,4-4-7 16,1-6 7-16,-1-7 6 15,2-9-17-15,0-6 4 0,0-5 0 16,0-3-5-16,0-5 9 16,0-3-4-16,0-3 0 15,0 0 9-15,0 0-6 16,0 0-3-16,0 0 0 15,5-8 8-15,10-12 3 16,7-2-11-16,1 0 0 16,-4 2-21-16,-4 11 13 15,-9 2 8-15,1 7-3 16,0 0-3-16,1 12-4 16,0 12 10-16,2 5 0 15,2 5 12-15,0 0-11 0,4-5-1 16,-1-5 4-16,3-7 2 15,-3-7 2-15,1-8-8 16,-2-2 1-16,1-8-1 16,-5-24-9-16,-10-15-272 15</inkml:trace>
  <inkml:trace contextRef="#ctx0" brushRef="#br0" timeOffset="5343.1928">16919 1914 66 0,'0'0'1138'0,"0"0"-1138"16,0 0-101-16,0 0 1 15,0 0-2-15,133 28-172 16</inkml:trace>
  <inkml:trace contextRef="#ctx0" brushRef="#br0" timeOffset="7149.2206">18415 2193 873 0,'0'0'0'15,"0"0"1"-15,0 0-3 16,-81-8 21-16,52 19-11 0,0 6 17 16,0 7-11-1,0 3 32-15,2 5-33 0,4 6 30 16,4 1 21-16,8 4-61 15,6-4 18-15,5-5-21 16,0-5 0-16,8-10-6 16,16-9 9-16,2-10-3 15,10-2 11-15,5-26 8 16,6-11-14-16,-2-11-5 16,0-2 1-16,-8-3-12 15,-5-5 17-15,-9 3-6 16,-8 2 0-16,-4 7-14 15,-8 10 14-15,-3 14 0 16,0 11 1-16,0 9-7 16,0 4 6-16,0 0 0 0,0 4-7 15,0 21 0 1,0 11 4-16,0 9 3 0,0 8 0 16,0 0-5-16,0-6 9 15,6-8-4-15,13-10 0 16,4-5 6-16,3-9-6 15,6-4 0-15,-1-10 2 16,3-1-8-16,5-1 16 16,-5-15-10-16,-1-2 0 15,-8 1-77-15,-11 4 26 16,-8 6 35-16,-6 7 16 16,-7 0-12-16,-22 20-3 0,-9 11 15 15,3 9 22 1,4 4-22-16,10 3 66 0,10-5-66 15,8-8 10-15,3-5-15 16,0-14 8-16,18-5-3 16,11-8 11-16,7-2-4 15,7-12 5-15,0-13-12 16,-2-6-28-16,-6 0-9 16,-14-2-38-16,-8 3 50 15,-13 5 13-15,0 4-33 16,-18 6 2-16,-8 6-26 15,-3 8 38-15,4 1 11 16,5 0 12-16,6 13 8 16,3 2 0-16,6-1 9 15,5 2-12-15,0-3 3 0,5 1 0 16,14-3-9-16,7-6 18 16,8-4-9-16,2-1 5 15,4-2 7-15,1-18-3 16,-1-6-9-16,-1-3 0 15,0-7 0-15,-1-3 9 16,-1-3-9-16,0-3 0 16,-7-1 12-16,-4 1-12 15,-7-2 0-15,-5 5 3 16,-7 6 33-16,-4 7-32 16,0 10 36-16,0 9 11 15,-2 9-40-15,-1 1-14 0,2 2 3 16,-2 22 0-16,0 12-18 15,0 10 37-15,0 8-15 16,-2 1 27-16,2-2-27 16,0-8 26-16,2-9-30 15,10-6 3-15,6-9-3 16,1-4 11-16,4-11-11 16,4-2 2-16,4-4 13 15,5-4-11-15,4-13-4 16,-2-6 0-16,-2-3-11 15,-7 5 10-15,-11 8-21 16,-8 4 8-16,-5 8 21 16,-5 1-17-16,0 0 10 0,-18 10-7 15,-5 9 7 1,-5 9 5-16,1 5 19 0,5 3 34 16,10 1-56-16,6 1 26 15,6-6-28-15,0-3 0 16,8-8-13-16,17-6 15 15,3-6-2-15,11-6 11 16,1-3 3-16,1 0-6 16,-3-19-8-16,-10-4 1 15,-8-6-7-15,-4 0 6 16,-10-1-3-16,-4-2-5 16,-2 3-15-16,0 0 22 0,-14 3-14 15,4 6 12 1,4 11-10-16,4 6 14 0,2 3-2 15,0 7-7-15,0 14 0 16,0 14 6-16,11 4 2 16,8 3 0-16,1-2-5 15,0-4 8-15,0-9-3 16,1-5 0-16,-8-12 18 16,-2-7-22-16,-2-3 4 15,-5-10 0-15,-4-25-8 16,0-19-279-16</inkml:trace>
  <inkml:trace contextRef="#ctx0" brushRef="#br0" timeOffset="7342.5782">19058 2089 301 0,'0'0'638'16,"93"0"-638"-16,-19 0-20 16,11 0-35-16,8-7-140 15,1-7 9-15,-2-8-279 16</inkml:trace>
  <inkml:trace contextRef="#ctx0" brushRef="#br0" timeOffset="7584.5594">20545 1973 939 0,'0'0'10'15,"86"73"-14"-15,-33-10 4 0,-10 12-33 16,-11 18 18 0,-19 24 18-16,-13 12-6 0,-33 13-4 15,-43 3-342-15</inkml:trace>
  <inkml:trace contextRef="#ctx0" brushRef="#br0" timeOffset="11882.335">9367 2962 856 0,'0'0'0'0,"0"0"-14"16,0 0 14-16,11 95 12 16,-7-62-7-16,-2 1 44 15,-2 4-30-15,0 5 0 16,0 1 31-16,0 4-33 16,0-1 8-16,0-7-15 15,0-10-3-15,0-10-1 16,0-12-6-16,0-4 0 15,0-4 18-15,0-13-17 0,0-19-2 16,6-11-92-16,7-6 24 16,5-2 44-16,0 5-70 15,4 5 31-15,2 7 52 16,3 7 6-16,1 10 6 16,0 5 0-16,1 11 7 15,-1 1 5-15,-2 4 11 16,-2 18 7-16,-7 7 22 15,-6 9-9-15,-9 6 11 16,-2 5 1-16,-13-2-30 16,-13-2 30-16,-6-4-29 15,2-9-17-15,7-9-2 16,8-9-7-16,6-9 0 16,9-5-127-16,0-9-87 0,15-18-367 15</inkml:trace>
  <inkml:trace contextRef="#ctx0" brushRef="#br0" timeOffset="12566.2114">9819 3277 1040 0,'0'0'0'16,"0"0"17"-16,0 0-23 15,-86 84 6-15,77-64 0 16,7-5 9-16,2 1-2 15,2-5 17-15,14-4-9 0,7-6-7 16,2-1 12-16,2-4-4 16,0-14-14-16,-6-4-4 15,-5-4-8-15,-2 3 0 16,-9-1-2-16,-5 4-35 16,0 3 45-16,-13 6-19 15,-8 5 15-15,2 6-2 16,-1 0 4-16,4 9 4 15,3 8 0-15,3 3 3 16,6 1-5-16,4 2 2 16,0-2 0-16,7-4 1 0,11-5 11 15,2-6-11 1,1-4 16-16,0-2-9 0,1-2 18 16,0-10-26-16,-1-5 4 15,-3-2-1-15,3-4-1 16,-2 0-2-16,-2-1 0 15,-1-1 12-15,-4 4-14 16,-4 5 2-16,0-1 0 16,-5 4-6-16,1 2 11 15,0 1-5-15,-3 1 0 16,1 2 7-16,0 2-7 16,1 0 0-16,-2 5 2 15,-1 0-11-15,0 0 4 16,0 0 5-16,2 0 0 15,1 0-2-15,2 0-3 16,1 0 5-16,0 3 0 16,2 5-8-16,-1 3 12 0,5 3-4 15,-4 3 0-15,1 0 7 16,1 2-7-16,-3 2 0 16,1 0 0-16,-1-2-2 15,-2-4 10-15,-1-4-8 16,-4-3 0-16,0-6-8 15,0-2 0-15,0 0-60 16,0-7-2-16,-3-14-141 16,-11-6-190-16</inkml:trace>
  <inkml:trace contextRef="#ctx0" brushRef="#br0" timeOffset="13568.5736">10090 3268 818 0,'0'0'15'16,"0"0"50"-16,0 0-64 15,4-77 11-15,8 46 73 16,1-1-46-16,-4 0 27 0,-1 5-32 15,-5 0-32 1,-3 3 8-16,0 4 3 0,-6 3-13 16,-14 6 0-16,2 6-21 15,1 5 14-15,1 0-11 16,6 8 18-16,3 11-13 16,1 2 9-16,6 4 4 15,0 4 0-15,17 0 7 16,5 5-11-16,3 2 4 15,2-2 0-15,-2-3 26 16,-4-3-18-16,-8-3-8 16,-4-7 5-16,-3-7 9 15,-5-3-11-15,1-8-3 16,-2 0 0-16,0 0 9 0,0-7-4 16,0-13-10-16,0-8-41 15,12-1 6-15,7 4 11 16,3 4-2-16,3 3 25 15,-3 5-12-15,0 7 9 16,-3-2 9-16,-2 6 0 16,-2-1 8-16,0 0-8 15,-1-1 11-15,0-2-8 16,0-4 15-16,4 1-4 16,-3-4-14-16,1-3 0 15,-5 3 12-15,-1 1-14 16,-5 4 2-16,-1 1 0 15,-4 6-11-15,0 1 6 16,0 0-3-16,0 17 7 16,-6 11 2-16,-6 8 64 0,3 0-34 15,6-4-14-15,3-4 10 16,0-10-24-16,11-4 9 16,9-8-12-16,12-6 12 15,5 0-1-15,5-20-11 16,-2-7 0-16,-3-1-7 15,-8 0-5-15,-12 2 1 16,-8 10 11-16,-7 5 0 16,-2 9 0-16,-2 2 0 15,-18 7 0-15,-8 14-1 0,5 9 17 16,-4 4-16-16,9-1 10 16,6-2 1-16,8-3-2 15,4-7-9-15,0-9 0 16,0-4 2-16,7-6 4 15,8-2-6-15,3-6 33 16,4-17-19-16,4-8 11 16,0-8-25-16,0-3 0 15,-5-1-5-15,-5 0 12 16,-4 3-7-16,-7 7 0 16,-4 7 12-16,-1 10-9 15,0 8 10-15,0 8 15 16,0 0-28-16,0 14 5 15,0 17-5-15,0 10 0 16,0 4-21-16,11 3-72 0,20-5-137 16,11-12-181-16</inkml:trace>
  <inkml:trace contextRef="#ctx0" brushRef="#br0" timeOffset="14499.2632">11784 3118 1082 0,'0'0'23'15,"0"0"-7"-15,0 0 9 0,0 0-24 16,0 0 8-16,0 0 31 16,-88 10-40-16,73 13 19 15,6 2-4-15,6 4-9 16,3-3 15-16,0-6-21 16,10-5 0-16,11-9-1 15,4-6 14-15,5 0-12 16,0-18-1-16,-3-9 9 15,-7-1-24-15,-7-2 9 16,-12 3-21-16,-1 6 15 16,-4 1-2-16,-16 9-17 15,-3 5 21-15,0 2-14 0,2 4 18 16,-1 1 6 0,3 12 0-16,1 3-13 0,8-1 15 15,2-2-2-15,3 1 0 16,4-4 6-16,1-1-12 15,0 2 6-15,0-2 0 16,9-1-7-16,4 0 12 16,4-1-5-16,0-2 0 15,3-5 12-15,1 0-13 16,1 0 1-16,-1 0 0 16,0 0 2-16,0-9 6 15,2-3-8-15,-1-3 0 16,2-2 11-16,-2 2-17 15,-1 2 6-15,-3 3 0 16,1 6-7-16,-5 4 17 0,3 0-10 16,-4 11 0-16,0 13-4 15,-7 2 4-15,-6 6 0 16,0 2 9-16,0-5 11 16,-11-2-20-16,1-7 0 15,4-9 6-15,3-4 9 16,3-7-18-16,0 0 3 15,1-17-25-15,17-9-48 16,4-5-14-16,7 4 84 16,2 7-7-16,-1 6 16 15,3 9-13-15,-5 5 7 16,1 0-11-16,-4 5 11 0,-3 11-55 16,-5-1-46-16,-2-2-354 15</inkml:trace>
  <inkml:trace contextRef="#ctx0" brushRef="#br0" timeOffset="15315.5279">12807 3500 1306 0,'0'0'32'0,"0"0"-32"16,0 0 0-16,97-49-10 15,-58 14 13-15,1-7-3 16,-3-4 0-16,-1 2 23 16,-11-1-25-16,-7 8 2 15,-9 4 0-15,-7 9-8 0,-2 9 15 16,0 6-7-16,0 9 0 16,-11 0-21-16,-5 21 18 15,1 12 3-15,-3 5 0 16,9-2 1-16,9-5-1 15,0-7 0-15,6-11-8 16,15-6 27-16,3-7-20 16,9-1 1-16,1-21 0 15,3-13-5-15,1-5 14 16,-3-4-9-16,-8-1 0 16,-4-1-1-16,-6 5-3 15,-8 4 4-15,-5 5-1 16,-3 10-8-16,-1 9 9 15,0 8 0-15,0 3-4 16,0 2 4-16,0 5-3 0,0 15-10 16,2 8 13-16,5 3-11 15,-4 2 24-15,0 0-13 16,-3-2 10-16,0-2 4 16,0-2-6-16,0-7-1 15,0-6-3-15,0-7 3 16,0-3-1-16,0-4-6 15,0 0 5-15,0 0 6 16,3-5-11-16,7-9 0 16,5 0-9-16,-1 5 0 15,-1 6 9-15,0 3 0 16,4 0-7-16,-2 15 9 0,2 3-7 16,-4 3 5-16,0-2 0 15,0-2 0-15,1-3 0 16,4-3 0-16,3-5 3 15,3-4 6-15,1-2-18 16,-1 0-5-16,-14-10-207 16,-10-13-227-16</inkml:trace>
  <inkml:trace contextRef="#ctx0" brushRef="#br0" timeOffset="15457.7477">13017 3071 1365 0,'0'0'0'0,"0"0"-137"16,0 0-41-16,124 3-133 15,-61-3-230-15</inkml:trace>
  <inkml:trace contextRef="#ctx0" brushRef="#br0" timeOffset="17366.0624">14737 2902 945 0,'0'0'9'0,"0"0"28"16,0 0 5-16,0 0-37 15,0 0 125-15,0 0-52 16,-4-21-77-16,-11 42 16 16,-5 11-9-16,-4 9 22 15,4 5 6-15,3 0-33 16,5-3 24-16,6-2-21 15,6-10 1-15,0-8-6 16,8-7 13-16,17-8-14 16,8-8 0-16,10 0 9 0,6-10-7 15,1-7-2 1,-7 0-18-16,-10 5 11 0,-14 5-10 16,-11 4 16-16,-8 3-5 15,0 0-23-15,-8 15 16 16,-14 6 11-16,-5 6 2 15,1 1 2-15,4 0 9 16,5 0-11-16,10-4 12 16,7-3-2-16,0-6-11 15,7-4 1-15,18-8 0 16,6-3 5-16,6-3 0 16,1-16-5-16,-3-5 0 15,-5-2-7-15,-9-1 4 16,-9-2-22-16,-12 3-15 15,0 1 13-15,-8 5-60 0,-13 8 24 16,2 7 59 0,3 5 4-16,-1 0 1 0,5 3-1 15,2 8 4-15,4 0-23 16,3 1 19-16,3 2 0 16,0 1 7-16,13-3 0 15,7 1 14-15,7-4-16 16,6-3 0-16,-2-5 10 15,2-1-13-15,-2 0 0 16,0-4 14-16,-4-11-13 16,0-2 14-16,-5-1-17 15,-5-1 3-15,-4 0 2 0,-3 2-2 16,1 2-3-16,-4 2 7 16,-1 0 8-16,-2 5-14 15,-2 1-1-15,-2 6 0 16,2 1 30-16,-2 0-25 15,0 0-4-15,0 0-1 16,0 0-2-16,0 0 0 16,2 0 2-16,-1 9 0 15,2 5-18-15,1 0 25 16,1 2-7-16,-2 1 0 16,0 0 2-16,1 1-2 15,2 0 0-15,1-1 8 16,3 0-15-16,2-8 17 15,1 0-10-15,4-7 0 16,2-2 9-16,8 0-9 0,2-6 1 16,3-11 0-16,-2 0 3 15,-5-2-1-15,-4-3-3 16,-3 2 4-16,-6-2 10 16,-6 0-14-16,-1 1 2 15,-5-1 4-15,0 3 10 16,0 4-1-16,0 7-15 15,-1 4 7-15,-3 4 9 16,4 0-21-16,0 0 5 16,0 12 0-16,0 8-11 15,0 2 13-15,0 0-2 16,0 1 0-16,0-5 8 0,5-2-18 16,6-6 10-1,3-3 0-15,2-4 1 0,3-3 3 16,2 0-4-16,3-6 0 15,1-8 13-15,1 0-18 16,-4-1 5-16,-1 5 0 16,-4 3-15-16,-4 5 14 15,-2 2 1-15,-3 0 0 16,0 14-6-16,-1 10-6 16,-4 3 12-16,-3 1 0 15,0-2-8-15,0-2 8 16,0-5 0-16,0-5 0 15,0-4 17-15,0-8-25 0,0-2 8 16,9 0 0 0,9-11-3-16,6-11-22 0,3-4-34 15,1 2 25-15,0 1-20 16,-1 3 48-16,-3 3 2 16,0 1 4-16,-3 4-14 15,-6-1 21-15,-2 0-7 16,-2 1 0-16,-1-4 8 15,-3 0-13-15,-2-1 5 16,-2-3 0-16,-1-1 2 16,1 0 3-16,-2-3-5 15,0-1 3-15,3 0 5 0,-1 2-1 16,-1 4-7 0,0 7 0-16,1 4-1 0,-2 2 10 15,1 5-9-15,-2-2 9 16,0 3-5-16,0 0 5 15,0 0-9-15,0 14 0 16,0 5 0-16,-2 6 0 16,-6 6 0-16,0-1 19 15,1 6-14-15,0 0 28 16,3 3-13-16,2-1-10 16,2-3 36-16,0-2-46 15,0-4 12-15,6-4 12 16,4-3-24-16,0-8 14 15,2-5-14-15,1-4 7 16,2-5 5-16,2 0-12 0,4-13 0 16,-3-10 0-16,-1-2-10 15,-5-3-43-15,-11 3-80 16,-1-1-85-16,-17 2-95 16</inkml:trace>
  <inkml:trace contextRef="#ctx0" brushRef="#br0" timeOffset="17500.2159">16008 3026 983 0,'0'0'13'0,"0"0"-17"15,0 0 4 1,0 0 0-16,0 0-13 0,0 0-4 16,107-25-35-16,-71 19-226 15</inkml:trace>
  <inkml:trace contextRef="#ctx0" brushRef="#br0" timeOffset="18349.5007">16743 3103 910 0,'0'0'1'0,"0"0"7"16,0 0 6-16,0 0-4 16,0 0 29-16,0 0 3 15,0 0 36-15,-71 68 12 0,60-44-63 16,5-6-19-16,6-4-5 16,0-4 12-16,0-6-15 15,8-4 0-15,13 0 3 16,5-14 0-16,6-8-3 15,-1-8-58-15,-4 0-20 16,-6 2-62-16,-12 7 98 16,-9 9 24-16,0 8 18 15,-13 4 9-15,-9 7-6 16,-7 13 0-16,3 3 51 16,2-1-21-16,9-3 28 15,8-5-41-15,7-1-15 16,0-6 4-16,12-7-1 15,13 0 0-15,10-5-2 16,2-16-2-16,3-4-8 0,-1-4-18 16,-6 0-14-1,-5 3 32-15,-10 3-9 0,-6 2 13 16,-8 10 0-16,-4 8 15 16,0 3 5-16,0 0 12 15,-14 21-22-15,-5 13 1 16,0 6-7-16,2 8 19 15,1-1 17-15,6 2-33 16,3-1 27-16,5-6-33 16,2-6 8-16,0-10-5 15,13-9-2-15,4-7-2 16,8-9 6-16,5-1 3 0,3-8-18 16,0-15-10-16,-8-2-51 15,-9-2 17-15,-14 4-15 16,-2 5 66-16,-7 7-7 15,-18 7-16-15,-6 4 23 16,-2 2 2-16,-2 17-3 16,5 3-10-16,7 3-40 15,10-4-72-15,12-3-121 16,1-11-340-16</inkml:trace>
  <inkml:trace contextRef="#ctx0" brushRef="#br0" timeOffset="19283.3633">18060 3185 89 0,'0'0'758'0,"0"0"-753"0,0 0 3 16,0 0 1-16,0 0 35 15,0 0 44-15,-55-40-16 16,36 44-26-16,-5 13 20 15,-1 8-31-15,-2 3-24 16,7-1 14-16,4 2-25 16,8-3 0-16,8-6-1 15,0-3 12-15,8-7-11 16,16-8 0-16,7-2 1 16,7-9-12-16,4-13 0 15,-4-3-72-15,-7-3-6 16,-12 3-31-16,-12 3 50 0,-7 5-3 15,-10 6 16 1,-15 3 50-16,-3 8 14 0,0 0 11 16,1 8 39-16,6 8-32 15,7-1 3-15,8 1-4 16,6 0-22-16,0-4 23 16,9 2-21-16,15-6 8 15,7-7 15-15,8-1-18 16,5-3-11-16,0-14 2 15,-2-4-35-15,-6-3 33 16,-2-1-38-16,-6-5 26 16,-3 0 7-16,-8 1-7 15,-5 6 14-15,-4 5 1 16,-8 4 11-16,0 7-11 0,0 4 12 16,0 3 40-16,0 0-31 15,0 12-17-15,-11 15-5 16,-1 6 9-16,1 9-5 15,-1 4 45-15,4-2-15 16,0-1-10-16,3-7 25 16,3-7-45-16,2-9 19 15,0-6-10-15,0-7-6 16,0-6 5-16,0-1-10 16,2-7 28-16,16-15-20 0,5-7-10 15,3 1-7 1,1 6-23-16,-2 5-5 15,-1 9 30-15,-5 5-8 16,-4 3 6-16,-5 0 3 0,-7 11-9 16,-3 9 13-16,0 7 9 15,-16-1-7-15,-8-1 47 16,-2-1-42-16,-4-4 13 16,4-5-3-16,2-4-14 15,10-3-6-15,9-7-31 16,5-1-86-16,0-2-48 15,15-20-318-15</inkml:trace>
  <inkml:trace contextRef="#ctx0" brushRef="#br0" timeOffset="20467.1206">18506 3372 872 0,'0'0'215'0,"0"0"-215"0,0 0 0 16,0 0 6-16,0 0-3 15,0 0 10-15,91 15 14 16,-62-30-24-16,-2-2 11 16,1-5-14-16,-10-2-2 15,-3-1-2-15,-9-1-32 16,-6 3-22-16,0 4 53 16,0 2-50-16,-11 6 3 15,-2 2 46-15,2 6-14 16,5 3 12-16,1 0 8 0,3 4 0 15,2 11-7-15,0 3 14 16,0 3-2-16,0 3 20 16,6 3-20-16,3 1 35 15,1 2-26-15,-3-1 9 16,-5-3 14-16,-2-4-36 16,0-3 14-16,-13-2 3 15,-2-5-8-15,-3-5 16 16,3-6-26-16,2-1 0 15,4 0-9-15,6-10-14 16,3-11-43-16,0-5-11 16,15-4 19-16,9 3 38 15,4 3-3-15,0 5 23 16,0 5-3-16,-1 3 0 0,-5 5 3 16,-3 2 18-16,-3 0-2 15,-6 1 43-15,-3 1-25 16,-1 1-13-16,1-1 15 15,0-4-33-15,3 0 13 16,4-3-11-16,-2-3 8 16,3 0-9-16,-2 1-4 15,-2 0 0-15,-2 6-10 16,-6 3 19-16,-2 2-9 16,-1 0 0-16,0 4-1 15,0 13 1-15,-13 8 55 16,5 5-45-16,1 0-2 15,7-4 1-15,0-4-9 16,0-7 0-16,15-1 11 16,4-11-8-16,5-3-3 0,4 0 0 15,2-12-7-15,-2-5-13 16,-5-4-16-16,-2 0 7 16,-6 2-17-16,-7 5 42 15,-1 5 0-15,-6 4 4 16,1 2-11-16,-2 3 11 15,0 0 0-15,4 0 0 16,3 3-5-16,4 6-1 16,4 1 6-16,6-1 0 15,1 1-10-15,5-2 14 16,1-1-4-16,2 1 0 16,-3-2 9-16,-3-1-9 0,-3-5 0 15,-7 0 5-15,2 0-13 16,0-14 17-16,2-4-9 15,0-8 0-15,-2 0 8 16,1-1-12-16,-5 0 4 16,-5 2 0-16,0 2-7 15,-5 3 25-15,-2 5 5 16,0 5 29-16,0 4-20 16,0 5 57-16,0-1-35 15,0 2-11-15,0 0-21 0,0 0-21 16,0 12-1-1,0 10 2-15,0 6 14 16,0 3-25-16,0-1 9 0,0-2 0 16,0-2 20-16,0 0-11 15,0-6-8-15,0-6-1 16,0-6 16-16,0-4-13 16,0-4-3-16,0 0 0 15,0 0 38-15,1-12-29 16,12-7-4-16,3-8 0 15,0 1 2-15,2-2-14 16,-3 5-9-16,0 2-40 16,-4 3-20-16,2 8-64 15,-1 9-43-15,0 1-118 16,3 0-257-16</inkml:trace>
  <inkml:trace contextRef="#ctx0" brushRef="#br0" timeOffset="21983.8083">19805 3316 643 0,'0'0'282'0,"0"0"-280"15,0 0 60-15,0 0-38 16,0 0 43-16,0 0-63 16,-55 34 9-16,55-12 39 15,0-3-39-15,0-5 15 16,15-5-10-16,2-4-15 0,3-5 38 15,0 0-41-15,1-5 9 16,0-13-18-16,-7-4-26 16,-2-2-19-16,-9 1-19 15,-3 6-12-15,0 4 40 16,-15 10 30-16,-5 3 8 16,0 0 2-16,-2 15 4 15,4 3 1-15,2 0 5 16,7-1 5-16,7-1 15 15,2-10-24-15,0 1 8 16,18-7 78-16,8 0-78 16,6-7 12-16,4-15-21 15,1-2 8-15,-2-5 1 0,-3-5-9 16,0 3-21 0,-4-1 20-16,-6 0-20 0,-5 4 21 15,-8 3 0-15,-3 2 10 16,-5 3-5-16,-1 0 9 15,0 6 22-15,0 2 13 16,0 8-15-16,0 1 5 16,0 3-19-16,0 0-10 15,-1 8-15-15,-1 16 9 16,-2 9-4-16,4 6 40 16,0 2-34-16,0 0 19 15,13-6-11-15,1-3-3 16,3-9 5-16,-1-5-16 15,3-5 1-15,0-8 9 16,1-5-5-16,5 0-5 0,2-16 2 16,0-5 19-16,-4-1-36 15,-6-3 15-15,-4 7 0 16,-8 6-6-16,-1 4 10 16,-4 6-4-16,0 2 0 15,0 0-15-15,-1 2 12 16,-12 15-5-16,-1 1 8 15,2 1 1-15,3 5 6 16,6-7-7-16,3-2 0 16,0-1 13-16,0-4-21 15,13-5 8-15,1-3 0 16,7-2 5-16,4 0-5 0,2-12 0 16,-1 0-1-16,-6-2 5 15,-3 4-11-15,-8 5 7 16,-8 2 0-16,-1 3-11 15,0 0 7-15,0 3 4 16,-1 13-3-16,-5 7 11 16,1-1 4-16,2-4-12 15,3-5 0-15,0-2-6 16,0-3 20-16,15-3-14 16,4-5 0-16,7 0 8 15,7 0-7-15,1-9-1 16,-1-4 0-16,-6-2-13 15,-8-1 8-15,-4-1 5 0,-6 0 0 16,-4-4 5 0,-5 0-13-16,0 0 8 0,-14-3-12 15,-7 3 8-15,0 3-19 16,3 2 14-16,2 8 6 16,7 3-7-16,3 5 0 15,0 0-5-15,0 0-3 16,2 10 2-16,1 6 15 15,1 2 1-15,2 1 0 16,0-2 17-16,2-5-29 16,7 1 12-16,7-7 0 15,2-4-3-15,-1-2 11 16,8 0-8-16,0-7 0 16,2-7 0-16,1-3-5 0,-1-3 5 15,0 1-38-15,1-1 18 16,-1 3-39-16,-3 6 54 15,-3 5-3-15,-3 6-2 16,-2 0 6-16,-2 17 4 16,-3 6 0-16,-2 4 16 15,1 0 9-15,-3-6-5 16,5-5 24-16,-3-3-38 16,4-6 24-16,2-4-6 15,7-3-17-15,8 0 6 16,3-13-3-16,1-4-10 15,1-1 0-15,-4-2-8 16,-3 4 2-16,-4 2-63 0,-6 6-34 16,-3 5 19-16,-4 2-7 15,-4 1 56-15,-3 0 28 16,-2 0-17-16,-1 0 19 16,-1 5 5-16,3 0 0 15,-1 2 6-15,4-1-5 16,-1 3 21-16,3-1 3 15,1 2-8-15,2 0 19 16,3 1 80-16,-3 3-107 16,0-1-3-16,-1-1-2 15,-5-6-4-15,2 0 0 16,-2-4-7-16,-2-2-99 0,-3-2-100 16</inkml:trace>
  <inkml:trace contextRef="#ctx0" brushRef="#br0" timeOffset="22173.1281">20220 2822 943 0,'0'0'0'0,"0"0"-108"0,0 0-104 16</inkml:trace>
  <inkml:trace contextRef="#ctx0" brushRef="#br0" timeOffset="72806.5172">8884 13834 92 0,'0'0'496'0,"0"0"-489"16,0 0-14-16,0 0 14 16,0 0-7-16,0 0 58 15,0 0-2-15,0 0 21 0,-22-32-24 16,22 32-23 0,-2 0 4-16,2 0-16 0,0 0-15 15,0 0-3-15,14-2 11 16,14 1 1-16,11-2 9 15,10-2-6-15,10-3 16 16,10-1-19-16,9-6-9 16,7 0-3-16,3 1 16 15,0 0-8-15,-3 5-8 16,-4-1 0-16,-2 4-2 16,-6 2 9-16,-3-3-7 15,-6 3 0-15,-4-1 17 16,1 2-11-16,-5 0-6 15,-3 1 0-15,-3 2-8 16,-5-1 17-16,-5-2-9 16,-4 1 0-16,-3-2 21 15,-5 1-19-15,-4-1-2 0,-2-1 0 16,-4 1-3-16,-3 0 16 16,-4 0-13-16,-7 4 0 15,-1-3 13-15,-3 3-10 16,0 0-3-16,0 0-1 15,0 0-13-15,3 0-159 16,-1 9-107-16,2 6-299 16</inkml:trace>
  <inkml:trace contextRef="#ctx0" brushRef="#br0" timeOffset="104733.3771">8549 13181 611 0,'0'0'26'0,"0"0"-14"0,0 0 14 16,0 0 101-16,0 0-89 15,0 0 14-15,0 0-27 16,-13-26-9-16,13 9 42 16,0-3-53-16,0 1 27 15,5-5-21-15,1 0 4 16,2-1-5-16,0-1-10 15,0-5 5-15,-1 1 0 16,1 2-5-16,-5 0 0 0,2 7-4 16,-5 4 23-16,2 6-24 15,-2 5 5-15,0 3 0 16,0 3-3-16,0 0 3 16,2 0 0-16,1 19-11 15,0 8 14-15,7 5-3 16,2 2 0-16,5-3 7 15,3-6-17-15,2-9 12 16,3-3-2-16,2-12 0 16,2-1 13-16,3-16-14 15,2-16 1-15,-2-9 0 16,0-9-4-16,-9-6 14 16,-7-3-10-16,-4 2 0 15,-5 1 12-15,-1 9-16 0,-6 9 4 16,0 7 0-16,0 9-12 15,0 8 15-15,0 4-3 16,0 5 0-16,0 3 6 16,0 2-15-16,0 0 9 15,0 0 0-15,0 13-14 16,0 8 17-16,0 6-3 16,0 6 0-16,3-1 9 15,0 0-12-15,2-6 3 16,1-4 0-16,2-6-8 15,3-4 17-15,3-7-9 0,2-5 0 16,2 0 18 0,4-22-18-16,2-8 0 0,-2-4 3 15,-5 3-13 1,-6 2 17-16,-3 8-7 0,-5 7 0 16,-3 6 16-16,2 6-16 15,-2 2 0-15,1 1 0 16,1 20 11-16,7 6-10 15,2 4 36-15,6-1-17 16,5-4 4-16,8-9-24 16,6-7 0-16,10-10 0 15,14 0-6-15,1-11 6 16,3-5-58-16,-8 4-130 16,-18-1-221-16</inkml:trace>
  <inkml:trace contextRef="#ctx0" brushRef="#br0" timeOffset="104878.0881">9367 12548 87 0,'0'0'0'0</inkml:trace>
  <inkml:trace contextRef="#ctx0" brushRef="#br0" timeOffset="106366.3708">14554 16855 878 0,'0'0'22'0,"0"0"-22"0,0 0 42 16,0 0 18-16,0 0 16 15,-90-67-53-15,48 67-13 16,-11 18 4-16,-10 9-7 15,5 6 21-15,3 4 2 16,10 1-22-16,12-9 14 16,14 0-22-16,8-8 11 15,11-1-34-15,0 0 26 16,23-3-3-16,14 1 0 16,11-1 21-16,7-1-24 15,0 5 3-15,-4 6 0 16,-11 4-23-16,-13 6 28 15,-15 6-5-15,-12 0 3 16,-2 4 20-16,-22-1-19 0,-1-7 11 16,7-8-14-16,6-9 5 15,12-8-6-15,4-9-39 16,37-5-140-16,15-11-141 16</inkml:trace>
  <inkml:trace contextRef="#ctx0" brushRef="#br0" timeOffset="107401.0083">14974 17331 1252 0,'0'0'13'0,"-86"34"-13"16,51-5 12-16,5 0-16 16,7-8 4-16,11-7 0 15,6-3-13-15,6-5 13 16,3-2 0-16,18 0 0 15,9-4 21-15,10 0-29 16,2-8 8-16,-2-11 0 16,-3-1-6-16,-8 1 6 15,-10 2 0-15,-9 3 0 16,-8 2-11-16,-2 1 11 16,0 5 0-16,-9 1-6 15,-3 5-6-15,0 0-5 16,-2 9 17-16,1 13 0 15,6 1 16-15,4 4-18 0,3-4 2 16,0-3 0-16,19-3-18 16,6-5 23-16,7-8-5 15,6-4 4-15,7-3 10 16,3-20-10-16,-5-9-4 16,-6-6 0-16,-11-1 0 15,-10-4 3-15,-7 2-3 16,-3 3 0-16,0 1 10 15,-1 6-11-15,5 6 1 16,0 8 0-16,7 3-14 16,2 4 14-16,4 4 0 15,4 6-8-15,1 0 9 0,-1 0-5 16,0 13 4-16,-5 10 0 16,-7 5-9-16,-3 0 12 15,-5 0-3-15,0-2 0 16,3-7 8-16,3-6-9 15,4-6 1-15,13-5 0 16,11-2-5-16,14-8 13 16,10-15-8-16,3-7 0 15,-2-4 11-15,-10 4-22 16,-12 8 11-16,-14 12-37 16,-16 3 27-16,-9 7 0 15,-5 2-11-15,-14 24 11 16,-17 13 1-16,-11 11 9 15,4 2 0-15,5-6 0 16,10-2 18-16,12-5-18 0,11-6 0 16,0-6-1-16,17-1 4 15,12-11-3-15,7-1 0 16,7-14 2-16,6 0-1 16,3-8 13-16,0-13-14 15,-5-9 0-15,-6-3 11 16,-6 0-9-16,-7-7-2 15,-10-5 1-15,-6-5 0 16,-10-4 7-16,-2-7-8 16,-1 1 0-16,-15 3 16 15,3 7-20-15,5 8 4 16,1 9 0-16,5 11 16 0,2 8-11 16,0 5 7-16,0 6-12 15,0 3 13-15,0 0-21 16,0 0 8-16,0 0 0 15,0 0-20-15,0 0 16 16,0 0 4-16,0 0-2 16,-1 5-3-16,-4 10 5 15,1 6 0-15,-1 2 0 16,1 0 2-16,4-6-2 16,0 2 0-16,0-5-2 15,0-1-1-15,6-4 2 16,10-3-182-16,0-6-139 15</inkml:trace>
  <inkml:trace contextRef="#ctx0" brushRef="#br0" timeOffset="108449.0384">16138 17454 247 0,'0'0'662'0,"0"0"-639"16,0 0-23-16,-2-96 5 15,8 43 0-15,6-8-2 16,3-4 36-16,0-6-22 16,-2 0-1-16,-2-3-15 15,1-1-1-15,-6 0 6 16,-3 3 15-16,1 8-16 15,-1 14-5-15,4 13 38 16,-4 15-38-16,-1 10 35 0,-2 8-33 16,0 4 9-16,0 2-22 15,0 30-1-15,-12 23 12 16,-7 20 21-16,-5 17-19 16,4-2 18-16,8-5-16 15,9-12 2-15,3-14 17 16,7-12-23-16,18-11 0 15,8-15 4-15,12-13 14 16,20-8-9-16,13-15-9 16,6-23 6-16,3-4 5 15,-14-1-11-15,-7 4 0 16,-12 8-11-16,-17 10-17 0,-15 10 28 16,-13 8 0-16,-9 3-7 15,0 0-4-15,-4 10-12 16,-21 14 23-16,-2 3 14 15,2 2-4-15,9-8 1 16,12-10-11-16,4-2 6 16,9-8-15-16,29-1 9 15,15-3 0-15,17-19-2 16,3-4-17-16,-4 0-26 16,-11 2-16-16,-19 8 5 15,-17 7 47-15,-12 6 5 16,-10 3-11-16,-12 15 4 15,-22 17 11-15,-16 15 47 16,0 9 29-16,2 0-50 0,16-5 50 16,11-5-76-16,13-9 0 15,8-9-2-15,6-6-8 16,20-5 10-16,6-8 2 16,8-9 7-16,4 0 3 15,3-12-9-15,0-16-3 16,-1-10 6-16,-6-10 2 15,-5-10-8-15,-10-5 0 16,-8-4 14-16,-10-4-22 16,-7 4 8-16,0 10 0 15,0 12 1-15,-5 18 15 0,0 13 19 16,2 12 17 0,3 2-38-16,0 12-28 0,0 22 13 15,0 12 1-15,0 12 5 16,0 1 9-16,14-7-14 15,3-4 0-15,2-11 15 16,0-11-39-16,-7-9-81 16,-12-17-158-16,-9-9-252 15</inkml:trace>
  <inkml:trace contextRef="#ctx0" brushRef="#br0" timeOffset="108597.0587">16194 16733 1342 0,'0'0'0'0,"0"0"-172"15,99-17-18-15,3 7-149 16,21-11-184-16</inkml:trace>
  <inkml:trace contextRef="#ctx0" brushRef="#br0" timeOffset="110366.379">18945 16905 192 0,'0'0'5'0,"0"0"6"16,0 0 10-16,0 0 154 15,0 0-57-15,0 0 3 16,32-73-7-16,-34 63-26 0,-12 3-12 16,-2 3 18-1,-5 4-37-15,-7 0 19 0,-8 11-76 16,-7 19 0-16,-2 13 16 16,0 8-8-16,8 7 17 15,7 3-17-15,12-3 12 16,8-7-23-16,10-10 3 15,0-12 0-15,21-15-6 16,11-7 18-16,9-7-12 16,9-24 0-16,8-19 11 15,5-13-5-15,-2-9-6 16,-6-5 0-16,-8-3-14 16,-10 0 2-16,-11-6-11 0,-6 4-9 15,-5 9 6 1,-6 9 23-16,-1 15 3 0,-2 17 0 15,-3 11-10-15,-3 11 10 16,0 3 0-16,0 11 0 16,0 18-3-16,-2 15-1 15,-5 9 4-15,4 0 0 16,3-7 14-16,0-5-6 16,9-10-8-16,14-3 0 15,10-9 17-15,12-5-26 16,8-9 9-16,13-5 0 15,6-2 2-15,1-16-1 16,-3 0-1-16,-13 0 0 16,-16 3 14-16,-15 6-22 0,-14 6 8 15,-11 3 0 1,-1 0-6-16,-16 12 9 0,-20 17-3 16,-6 5 21-16,5 8-4 15,7 1 18-15,12 0-35 16,11-4 0-16,7-7-5 15,0-7 13-15,12-7-8 16,12-6 0-16,4-9 15 16,6-3-15-16,5 0 0 15,-3-24 6-15,0-1-19 16,-10-4 11-16,-9-2-7 16,-11-3-10-16,-6 1-44 15,-10 5 46-15,-16 7-37 16,2 6 35-16,-1 11 17 15,2 4-29-15,1 0 31 16,6 9 0-16,2 5 8 16,8 1-16-16,6 1 8 0,0-2 0 15,18 0-12-15,12-8 22 16,9-6-10-16,10 0 0 16,5-6 22-16,0-11-22 15,-2-10 0-15,-6-4 2 16,-1-3-11-16,-7-5 24 15,-5-5-15-15,-7-4 0 16,-7-5 14-16,-12-5-11 16,-4-4-3-16,-3-4 0 15,0 6-1-15,0 11 18 0,0 15-2 16,-1 14 39 0,-2 12-51-16,1 7 26 0,1 1-29 15,-2 5-4-15,-4 26-3 16,-2 20 14-16,-5 14-5 15,1 10 8-15,5-5 13 16,5-7-34-16,3-14 11 16,0-5 0-16,14-8-4 15,7-8 19-15,4-6-15 16,5-9 0-16,1-6 13 16,2-7-13-16,6 0 0 15,-2-17 0-15,3-13-1 16,-5-4 6-16,-6-5-5 15,-6 3 0-15,-8 3 19 0,-1 9-22 16,-6 9 3-16,-3 8 0 16,-4 5-11-16,-1 2 20 15,0 0-9-15,0 0 0 16,2 19-4-16,-2 12-8 16,3 8 12-16,-2 5 0 15,2-3-5-15,3-2 13 16,0-5-8-16,4-5 0 15,7-4 13-15,-2-7-17 16,4-5 4-16,-1-7 0 16,4-6-9-16,4 0 17 0,3-9-8 15,3-19 0 1,-2-7-5-16,-5 1-4 0,-7 2-38 16,-6 11 45-16,-6 9-18 15,-5 7 27-15,-1 5-7 16,0 4 0-16,0 17-18 15,0 7 18-15,0 3 5 16,0-2 1-16,5-7-1 16,4-5 2-16,3-5-7 15,0-6 0-15,5-6 12 16,2 0-33-16,0-20-121 16,-6-22-170-16</inkml:trace>
  <inkml:trace contextRef="#ctx0" brushRef="#br0" timeOffset="110541.4105">20026 16565 956 0,'0'0'0'15,"0"0"-49"-15,0 0-94 16,0 0 118-16,0 0 3 15,130-11 21-15,-60 2-208 16</inkml:trace>
  <inkml:trace contextRef="#ctx0" brushRef="#br0" timeOffset="111149.283">20709 16623 693 0,'0'0'15'16,"0"0"-8"-16,0 0 1 16,0 0-8-16,0 0 95 15,-92-47-41-15,68 49-8 16,-6 18-46-16,-6 14 2 15,-4 9 42-15,1 5-25 16,7 3 28-16,5-1-9 16,7 0-33-16,11-7 43 0,9-9-48 15,0-8 7 1,12-13-10-16,12-6 14 16,13-7-11-16,13-5 25 0,11-20-24 15,3-12 30-15,3-5-31 16,-12-2-32-16,-10 3 28 15,-11 3-63-15,-13 6 42 16,-10 9 13-16,-7 9 0 16,-4 8 12-16,0 6 0 15,0 0-8-15,-9 20-3 16,-7 11 22-16,1 7 3 16,0 6-8-16,8 2 13 15,5 0-29-15,1 2 10 16,1-2-137-16,-4-7-163 15</inkml:trace>
  <inkml:trace contextRef="#ctx0" brushRef="#br0" timeOffset="111566.439">15628 18847 1016 0,'0'0'0'15,"-15"-77"0"-15,55 48-20 16,26 0-73-16,17-5 93 15,19-4-13-15,20-5 34 16,23-3-1-16,28-8 21 16,32-6 4-16,30-5 32 15,27 1-66-15,22 5 12 16,14 6 10-16,12 1-27 16,3 1 8-16,-6 2-14 15,-15-1 8-15,-22 8-10 16,-29 2 2-16,-31 8 0 15,-29 4-1-15,-35 5-45 16,-30 6-84-16,-35 5-122 0,-35 7-286 16</inkml:trace>
  <inkml:trace contextRef="#ctx0" brushRef="#br0" timeOffset="111854.3953">17962 18523 707 0,'0'0'0'0,"0"0"1"0,0 0-8 15,162-42 8-15,-51-9-1 16,24-13 29-16,21-1-5 15,21 0 34-15,16 5-15 16,11 1-36-16,8 4 19 16,-6-1-26-16,-3 5 0 15,-14 1-7-15,-8 3 4 16,-16-1-135-16,-15-8-389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1-24T06:47:02.787"/>
    </inkml:context>
    <inkml:brush xml:id="br0">
      <inkml:brushProperty name="width" value="0.05292" units="cm"/>
      <inkml:brushProperty name="height" value="0.05292" units="cm"/>
      <inkml:brushProperty name="color" value="#FF0000"/>
    </inkml:brush>
  </inkml:definitions>
  <inkml:trace contextRef="#ctx0" brushRef="#br0">9712 8032 785 0,'0'0'6'16,"0"0"30"-16,0 0-36 16,0 0 2-16,0 0 13 0,0 0 16 15,0 0 5 1,-66-26-16-16,63 20-4 15,0 4-13-15,0 0-3 0,2 1 0 16,1 0 9-16,-2 1-2 16,2 0-7-16,0 0 0 15,0 0 6-15,-1 0-4 16,1 0-2-16,-2 0 0 16,-2 5-1-16,-5 18 10 15,-6 8-9-15,-4 11 23 16,-8 9-13-16,-1 7 7 15,-7 4 1-15,-2-1 13 16,-1-5 21-16,4-8-38 16,6-11 8-16,10-8-6 0,6-12-2 15,7-10-10 1,1-5-4-16,4-2 4 0,0 0-1 16,0 0 3-16,0 0-5 15,0-7 10-15,9-15-3 16,9-14-1-16,7-8-7 15,4-4 0-15,2-3-2 16,2-2 2-16,1 2-21 16,3 3 14-16,-4 9-16 15,-2 10 14-15,-2 4 8 16,-1 9 1-16,-5 7-7 16,5 1 6-16,-3 7 1 15,4 1-1-15,-3 0-3 0,0 15 2 16,-1 5 2-1,-7 4 0-15,1 3-8 0,-4 2 9 16,-1 2-1-16,-4-3 0 16,1 0 8-16,-2-4-9 15,-3-3 1-15,1-4 0 16,-2-6-12-16,-4-2-84 16,-1-4-36-16,0-5-75 15,-1 0-301-15</inkml:trace>
  <inkml:trace contextRef="#ctx0" brushRef="#br0" timeOffset="300.2744">9789 8087 779 0,'0'0'107'15,"0"0"-104"-15,0 0-3 16,0 0 0-16,0 0 2 15,0 0-2-15,5 83 12 16,6-45 33-16,-1 4-32 16,-1 2 30-16,0 1-7 15,0 1-4-15,-5-3 12 16,1-1-34-16,-2-8 1 16,0-2-4-16,0-7 9 0,-3-2-21 15,0-9 5 1,0-5 0-16,0-3 3 15,0-4-3-15,0-2-36 0,-5 0-160 16,-8-11-138-16</inkml:trace>
  <inkml:trace contextRef="#ctx0" brushRef="#br0" timeOffset="1922.899">14533 2003 1132 0,'0'0'1'0,"0"0"26"15,0 0-27-15,0 0 1 16,0 0 9-16,0 0-10 16,-67-33 0-16,35 39 6 15,-5 11 8-15,2 4-2 16,3 7-12-16,3 4 0 16,9 3-3-16,6 2 5 0,11-1-2 15,3 3 0 1,8-4-5-16,16-6 1 0,10 0 4 15,2-7 0-15,2 0-4 16,-2 0 4-16,-3-2 0 16,-9 3-2-16,-5 1 19 15,-11 2-27-15,-8 6 10 16,0 2 0-16,-18-2 1 16,-6-2 3-16,-3-7-4 15,3-4 0-15,7-7 21 16,7-4-42-16,9-8 5 15,1 0-135-15,18-22 3 16,21-14-289-16</inkml:trace>
  <inkml:trace contextRef="#ctx0" brushRef="#br0" timeOffset="3442.3397">14901 2363 74 0,'0'0'605'15,"0"0"-425"-15,0 0-150 16,0 0-10-16,-94 43 22 15,57-15 47-15,4 2-38 16,6 4-10-16,7 2-27 16,6-2 1-16,9 0-6 15,5-6-9-15,3-5-2 16,21-2-15-16,6-8 27 16,7-8-10-16,1-5 5 15,1 0 9-15,-2-8-10 0,-7-13-4 16,-8 1 1-1,-6-4-10-15,-11-2-7 0,-5 1 16 16,0-4-2-16,-13 3-10 16,-4 5 5-16,3 8 3 15,4 6 4-15,6 4 20 16,1 3-20-16,3 0 0 16,0 0-2-16,0 17-4 15,0 9 4-15,0 1 2 16,1-2-1-16,10-5-16 15,5-6 13-15,-1-3 4 16,6-3 0-16,-2-8 14 0,-1 0-14 16,2 0 0-1,-1-20 3-15,-4-8-16 0,3-6 5 16,-3 0 2-16,2 2-5 16,2 2 11-16,1 5-8 15,4 7 8-15,-3 2 0 16,2 6-10-16,-3 6 10 15,3 1 0-15,-2 3-6 16,2 0 4-16,0 0 0 16,-1 7 2-16,-5 7-3 15,0 5-14-15,-4-1 13 16,-2 2 4-16,-3 3 0 16,-1 1 6-16,1 1-6 0,0-1 0 15,2-5 4 1,-1-4 1-16,1-5-3 0,2-3-2 15,-1 2 5-15,0-7 10 16,3 1-9-16,0-3-4 16,2 0 2-16,3-5 37 15,2-14-32-15,3-5 5 16,2-4-4-16,0-6 5 16,-2-3-10-16,-4-1-5 15,3-3 1-15,-5-1-5 16,-1 1 7-16,-6-3-3 15,0-3 0-15,-5 2 13 16,-2 0-13-16,-1 0 0 16,0 4 6-16,-2 4-13 0,1 9 21 15,-2 6-12-15,1 10 12 16,-1 7-2-16,0 1-13 16,0 4 1-16,0 0-14 15,0 2 4-15,0 24-23 16,0 13 33-16,0 12-4 15,0 5 22-15,0 1-18 16,0-2 0-16,0-7 0 16,1-6-5-16,9-9 5 15,0-11 0-15,5-4-4 16,-1-8 14-16,2-4-10 16,2-6 5-16,5 0-4 15,3-8 21-15,3-11-22 0,1-3 0 16,-7 2-3-1,-6 2 4-15,-5 3-2 0,-8 8 1 16,-2 6 0-16,-2 1-16 16,0 0 12-16,0 0-33 15,0 15 36-15,-5 7 2 16,-1 6 0-16,1 1-1 16,5 1-3-16,0-4 3 15,1-6 0-15,14-1 0 16,4-8-8-16,4-5 18 15,7-6-10-15,2 0 3 16,-2-12 5-16,-5-8-6 0,-4-1-2 16,-7-3-16-1,-6 2 5-15,-5 5 8 0,-3 5 3 16,0 5 12-16,0 6-5 16,0 1-11-16,0 2 4 15,-7 23-3-15,0 9-4 16,1 14 14-16,6 1-4 15,0-3-3-15,0-6 8 16,9-10-13-16,5-13 5 16,-1-7 0-16,3-6-3 15,-3-4 13-15,5 0-8 16,2-14 10-16,1-15-8 16,2-15 15-16,-2-8-19 15,-3-4 4-15,-2-3-12 16,-5 1 14-16,-3 2-6 0,-5 1 0 15,-3 12 12-15,0 13-6 16,0 16 11-16,1 7 21 16,-1 5-24-16,4 2-13 15,2 3-1-15,2 20 0 16,5 9 0-16,4 8-5 16,-5 4 5-16,2-7 0 15,-1-4-2-15,-3-11 9 16,-4-8-7-16,-2-7 0 15,-2-5-25-15,-2-2-72 16,-16-6-68-16,-20-22-252 16</inkml:trace>
  <inkml:trace contextRef="#ctx0" brushRef="#br0" timeOffset="3613.1106">15459 2036 1227 0,'0'0'0'0,"0"0"-140"16,0 0 105-16,115 3 35 15,-51-3 0-15,8 0-2 16,10-3-2-16,1-7-159 16,-2-7-356-16</inkml:trace>
  <inkml:trace contextRef="#ctx0" brushRef="#br0" timeOffset="4192.8773">14517 3371 949 0,'0'0'0'0,"0"0"-78"0,89-7 78 15,-10-10-6-15,21-7 14 16,16-5-8-16,22-2 34 16,13-5-16-16,19 0 25 15,10-1-43-15,-1 0 0 16,1 4 7-16,-7 5-5 16,-2 3-2-16,-9 3 0 15,-10 1 15-15,-11 3-18 16,-15 1 3-16,-19 5 0 15,-16 2-15-15,-19 10 20 16,-24 0-5-16,-20 3 0 16,-24 13-179-16,-4-3-171 0</inkml:trace>
  <inkml:trace contextRef="#ctx0" brushRef="#br0" timeOffset="27079.7873">11322 13919 125 0,'0'0'42'0,"0"0"67"16,0 0-13-16,0 0-15 16,0 0-21-16,0 0-31 15,0 0 29-15,0 0-58 16,-2-11 2-16,2 9 20 16,0 1-18-16,0-2 26 15,0 1-2-15,0-1-22 16,0 2 36-16,0 1-42 15,0-1 3-15,0 1-7 16,0 0 18-16,0 0-14 16,2 0 0-16,5 0 8 15,3 0-17-15,8 0 9 0,2 5 0 16,2 6-4-16,3 4 12 16,2 3-8-16,3-2 0 15,4-1 13-15,2-3-18 16,3 1 5-16,5-2 0 15,1-1-12-15,6 1 21 16,1-1-9-16,-1 1 0 16,1 2 16-16,2 0-23 15,-3 1 7-15,1 1 0 16,0 0-10-16,-2-1 21 16,-2 3-11-16,3-3 0 15,-3 1 13-15,-2-3-15 16,1-3 2-16,-2-1 0 15,5-4-1-15,0 2 1 0,4-3 0 16,0 1 0-16,-2-4 21 16,-1 2-32-16,-1 2 11 15,-3 2 0-15,0-1-10 16,3 2 19-16,-1 0-9 16,3-1 0-16,0-2 12 15,-2 1-17-15,-1 0 5 16,-3-2 0-16,-1 0-13 15,-2-2 23-15,-1 1-10 16,-2-1 0-16,1 1 10 16,1 3-14-16,2 0 4 15,-1 1 0-15,0 2-15 16,-2-3 33-16,0 2-18 0,0-2 0 16,1-3 5-16,-1 0-5 15,0-2 0-15,-1 0 0 16,-3 0-13-16,-4 0 22 15,-5-7-9-15,-1-2 0 16,-3-1 18-16,0 0-21 16,0 0 3-16,-2 1 0 15,-1-1-9-15,3 1 19 16,-2 1-10-16,3-2 0 16,-2 0 16-16,2 0-18 15,-1 1 2-15,-3 2 0 16,-1-2-11-16,2 2 18 0,-4-2-7 15,-2 2 4 1,3 1 12-16,1 0-5 0,-1-3-11 16,2 0 0-16,0-1-3 15,-1 0 15-15,-1 3-12 16,-3-3 0-16,1 3 18 16,-2-3-19-16,1 3 1 15,-2-3 0-15,0 3 2 16,0-3 11-16,1 5-13 15,-3-3 0-15,-1 2 21 16,-2-1-27-16,2 0 6 16,-2 2 0-16,1-4-4 15,-2 1 15-15,-1 2-11 0,0-1 29 16,0 0-15 0,-3 3 23-16,2-1-25 0,-3-2 13 15,2 0 6-15,-1 1-15 16,-1-2-16-16,1 2 0 15,-2 3 12-15,1 1-20 16,-3 0 8-16,0 2-11 16,1 0 9-16,1 0-183 15,-2 13-87-15</inkml:trace>
  <inkml:trace contextRef="#ctx0" brushRef="#br0" timeOffset="30358.3016">12231 14522 695 0,'0'0'28'0,"0"0"1"0,0 0 41 16,0 0-45-16,-10-85-9 16,10 73 61-16,0-2-61 15,9 3 1-15,3 2 1 16,0 4 6-16,4 3-25 16,-3 2 1-16,2 0 0 15,-6 10-8-15,-4 12 10 16,-5 4-2-16,0 5 0 15,-13 3 13-15,-6-4-3 16,2-5-10-16,5-8 6 16,6-7 14-16,4-6-20 15,2-1 0-15,0 0-1 16,5-1 13-16,18 4-12 16,5-4 0-16,1 2 3 0,-6 3-4 15,-6 3 1-15,-7 5 0 16,-4 2-11-16,-6 6 19 15,0 3-8-15,-10 2 27 16,-6-3-7-16,-2-1 21 16,2-4-41-16,8-6 0 15,4-4-1-15,4-6-8 16,6-4-93-16,24-4-48 16,7-20-151-16</inkml:trace>
  <inkml:trace contextRef="#ctx0" brushRef="#br0" timeOffset="30756.591">12688 14575 883 0,'0'0'20'16,"0"0"-20"-16,-96 23 14 16,71-5-11-16,5 0-1 15,7 0 25-15,8 0-6 16,5-3-10-16,0-2-11 15,2-3 0-15,11-6 6 16,4-3-6-16,4-1 2 16,2 0-2-16,4-17 13 15,-2-5 3-15,-3-4-16 16,-3-1 0-16,-10 4 20 0,-3 0-16 16,-4 5-1-1,-2 6 18-15,0 6 48 0,0 4-31 16,0 2 21-16,0 0-47 15,0 2 6-15,0 17-20 16,1 7 2-16,8 8 0 16,1-2-7-16,4-3 17 15,5-3-10-15,2-5 0 16,4-4 17-16,7-3-46 16,0-5-45-16,4-7-112 15,0-2 13-15,-6 0-224 16</inkml:trace>
  <inkml:trace contextRef="#ctx0" brushRef="#br0" timeOffset="31073.6479">13086 14638 788 0,'0'0'29'0,"0"0"-26"16,0 0 14-16,0 0-11 16,0 0 19-16,-15 74 33 15,12-49-57-15,1-2 20 16,2 0-21-16,0-6 6 15,0-5-28-15,0-3 3 16,0-9-96-16,0 0 20 16,0-5 14-16,0-16-117 15,-7-1 114-15,-1-1 84 0,0 6 121 16,2 6 6-16,1 2-20 16,4 4 29-16,1 4-64 15,0-1-16-15,0 1-51 16,9-1 17-16,13 1-26 15,8-1 4-15,7 2 0 16,2-1-12-16,3 1-41 16,-4-7-120-16,-5-2-207 15</inkml:trace>
  <inkml:trace contextRef="#ctx0" brushRef="#br0" timeOffset="31461.3428">13478 14520 902 0,'0'0'7'0,"0"0"-7"16,0 0 0-16,0 0 8 15,0 0 10-15,0 0-17 16,-12 23 12-16,17-13 32 16,7-6-30-16,4-3-9 15,3-1 38-15,1 0-30 16,4-4 26-16,1-9-40 15,-3-3 4-15,-2-3-6 16,-5 2 10-16,-6 4-8 16,-2 3 0-16,-3 7 16 15,-4 3 45-15,0 0-48 16,0 0-2-16,0 9-13 0,0 12 22 16,0 5 4-16,-1 1-17 15,1-3 14-15,0-3-12 16,0-5-9-16,0-5 0 15,1-1-17-15,7-4 24 16,0 0-14-16,5-3 1 16,2-3-148-16,6 0-14 15,1 0-74-15,1-3-288 16</inkml:trace>
  <inkml:trace contextRef="#ctx0" brushRef="#br0" timeOffset="31776.4545">13879 14596 671 0,'0'0'76'0,"0"0"2"16,0 0 44-16,0 0-120 16,0 0 66-16,0 0-45 15,-10-4-12-15,10 16-10 16,0 4 4-16,9-3-5 16,6-1 1-16,3-7 19 15,-2-3-20-15,-1-2 0 16,2 0 2-16,-1-5 0 15,-3-10 3-15,-1-4-5 16,-7-2 0-16,-2-1 17 16,-3 2-17-16,0-1 0 15,-11 4 0-15,-7 7-2 16,2 3 7-16,1 7-5 16,-1 0 0-16,-2 8 7 0,-3 14-21 15,3 4 14-15,0 7-82 16,3 4-45-16,0-1-196 15</inkml:trace>
  <inkml:trace contextRef="#ctx0" brushRef="#br0" timeOffset="32142.5911">12564 15311 745 0,'0'0'10'16,"0"0"20"-16,0 0-11 16,0 0 47-16,0 0 3 15,0 0-61-15,106-68 78 16,-30 41-62-16,18-2 6 15,12-4-5-15,8-1-18 16,7 0 9-16,-2 2-15 16,-11 3 13-16,-13 4-25 15,-15 7 23-15,-15 7-12 16,-14 5 0-16,-16 6 0 0,-11 0-7 16,-10 1-57-16,-12 17-78 15,-2 9 23-15,-13 6-59 16,-16 5-80-16</inkml:trace>
  <inkml:trace contextRef="#ctx0" brushRef="#br0" timeOffset="32539.8846">13344 15426 827 0,'0'0'1'16,"0"0"40"-16,0 0-33 15,0 0 9-15,86-28-17 0,-53 27 8 16,-4 1 5-16,-3 5 0 16,-9 13-6-16,-7 6-7 15,-10 2 37-15,0 5 3 16,-22-2 2-16,-11 0-11 16,-4-4-21-16,-2-4 22 15,5-6-32-15,4-6 0 16,6-8 0-16,9-1 17 15,8 0-17-15,3 0 0 16,4-7 11-16,4-1-17 16,17-2 6-16,10 1 0 15,6 4-10-15,2 4 14 16,0 1-4-16,1 0 0 16,-4 0 8-16,0 5-6 0,-1 5-2 15,0 0 0-15,-5 1-15 16,-1 5 11-16,-2 1-178 15,-5-3-205-15</inkml:trace>
  <inkml:trace contextRef="#ctx0" brushRef="#br0" timeOffset="33043.4064">14184 14448 254 0,'0'0'667'0,"0"0"-648"15,0 0-33-15,0 0 14 16,91 0 0-16,-48 31-4 16,0 16 27-16,-1 18-20 15,-5 12 46-15,-7 15-32 16,-9 10 21-16,-15 2-38 16,-6 1 6-16,-18-4-20 15,-28-5 18-15,-25-3-4 16,-21-3 0-16,-23-2-108 15,-16-7-6-15,-2-13-153 16,5-18-160-16</inkml:trace>
  <inkml:trace contextRef="#ctx0" brushRef="#br0" timeOffset="33557.2617">11621 14516 804 0,'0'0'188'0,"0"0"-188"16,0 0 3-16,0 0-5 15,0 0 2-15,-28 127 0 16,28-30 47-16,0 25-22 16,9 11 15-16,9 17-24 15,8 0-2-15,18-7-17 16,17 2 3-16,21-9-21 15,21 6-25-15,19-5-235 16,12-12-484-16</inkml:trace>
  <inkml:trace contextRef="#ctx0" brushRef="#br0" timeOffset="36741.1261">12649 12574 681 0,'0'0'0'15,"0"0"0"-15,0 0 20 16,0 0-11-16,0 0 49 16,0 0 17-16,0 0-68 15,-14-74 40-15,17 72-47 0,6 2 5 16,4 0-18-16,1 0 20 16,4 6-7-16,-3 6 0 15,0 4 6-15,-7 0-6 16,0 2 0-16,-6-1 3 15,-2 0-16-15,0-4 15 16,0-1-2-16,0-3 0 16,0-3 17-16,0 0-18 15,0-1 1-15,0-2 0 16,3 6-11-16,5 1 11 16,1 4 0-16,5 0-1 15,1 4 16-15,-4 1-21 16,-4-2 6-16,-7 7 0 0,0-2-5 15,-4 2 11 1,-19 1-6-16,-1-3 19 0,-3-3 0 16,7-7-12-16,6-4-7 15,5-6 6-15,8-2-26 16,1-3 7-16,13-24-153 16,17-9-175-16</inkml:trace>
  <inkml:trace contextRef="#ctx0" brushRef="#br0" timeOffset="37141.1523">13104 12553 561 0,'0'0'217'0,"0"0"-217"16,-83 0 0-16,63 11 3 16,-1 1 14-16,9 0 22 15,3 3-20-15,9 2-4 16,0-3-5-16,0 1-10 15,9-5 0-15,4-6-7 16,5-4 11-16,3 0-4 16,3-3 0-16,3-15 24 15,-2-1-28-15,-1-3 4 16,-4 4 0-16,-6 1-15 16,-8 4 24-16,-4 7-9 15,-2 2 1-15,0 4 17 16,0 0 6-16,0 0-11 15,0 19-2-15,-10 10 44 16,1 10-27-16,0 5 30 16,4 0-27-16,4-7-20 0,1-2 19 15,0-7-30-15,0-5 0 16,9-5-14-16,4-6 23 16,7-4-18-16,5-7-103 15,2-1-141-15,3-9-316 16</inkml:trace>
  <inkml:trace contextRef="#ctx0" brushRef="#br0" timeOffset="37299.6209">13402 12789 1070 0,'0'0'0'0,"0"0"4"15,0 0-26-15,0 0 22 16,0 0-12-16,0 0 11 15,-21 8-200-15,56-28 5 16,5-6-171-16</inkml:trace>
  <inkml:trace contextRef="#ctx0" brushRef="#br0" timeOffset="37623.5779">13689 12441 401 0,'0'0'396'16,"0"0"-376"-16,-96 5-15 0,68 10 24 16,5 2-28-16,10-1 38 15,10-2-22-15,3-1-8 16,6 1-9-16,19-2 0 16,7 1 22-16,7-2-25 15,0 1 3-15,-2 1 0 16,-3 1-10-16,-8 3 20 15,-9 3-10-15,-7 4 0 16,-10 1 18-16,0 3-6 16,-25 3 12-16,-8 4 4 15,-6 0 0-15,-2 1-17 16,3-4-11-16,6-3 0 0,6 0-95 16,11-4 12-16,5-4-201 15</inkml:trace>
  <inkml:trace contextRef="#ctx0" brushRef="#br0" timeOffset="38489.9888">13244 13392 97 0,'0'0'157'16,"0"0"-157"-16,0 0 0 16,0 0 2-16,0 0 2 15,0 0 31-15,28-34-2 0,-14 22-17 16,-1-4 21-16,-4 0-12 16,-3-1 28-16,-3 5 20 15,-3 0 38-15,0 2 1 16,0 2 8-16,0 4-66 15,-7 0 65-15,-1 4-50 16,-2 0-55-16,-2 13 5 16,-4 10-12-16,-3 11-7 15,-1 7 12-15,0 0 5 16,2-1 18-16,1 2-35 16,-1-3 15-16,1-5 13 15,2-5-23-15,2-5 0 16,2-8-5-16,5-5 20 15,2-5-23-15,1-5 3 16,0-1 0-16,0 0-1 0,-1-1 1 16,-4-13-20-16,0-3-33 15,2-4-78-15,4-1 47 16,2 0 9-16,0 0-28 16,0 0 56-16,0 1-20 15,0 1 59-15,4 1 0 16,6 2 10-16,3-2-6 15,1 1 4-15,3-2 0 16,1 0 19-16,0 3-12 16,3 2 29-16,-4 1 28 15,0 2-57-15,-1 4 59 16,-2 3-42-16,0 4-23 0,0 1 26 16,1 0-21-16,1 3 1 15,5 11 27-15,0 3-32 16,0 3 54-16,0 1-33 15,-2-1-22-15,-2 0 18 16,-3 0-11-16,-5-1-8 16,-4 0 0-16,-5-4 5 15,0 0-19-15,-5-1-81 16,-11-4-35-16,-5-6-34 16,-3-4-266-16</inkml:trace>
  <inkml:trace contextRef="#ctx0" brushRef="#br0" timeOffset="38739.5789">13252 13413 672 0,'0'0'47'15,"0"0"-39"-15,0 0 9 16,0 0-8-16,0 0 52 16,0 0 53-16,7 46-1 15,2-14-70-15,-2 3 18 16,0 4-15-16,-2 0-23 15,0 3 38-15,-1-1-49 16,2 1-11-16,-3 3 4 16,0-3 11-16,-1-3-16 15,-1-2 0-15,-1-3-19 16,0 1-6-16,-1 1-172 16,-23-1-153-16</inkml:trace>
  <inkml:trace contextRef="#ctx0" brushRef="#br0" timeOffset="43786.3553">14017 13726 951 0,'0'0'117'0,"0"0"-103"16,0 0-14-16,0 0-2 15,0 0-10-15,0 0 14 16,0 0-2-16,0 0 5 16,114-75 9-16,-29 58-2 15,5 3-12-15,4-1 0 0,-5 3-11 16,-5-2 8-1,-8-3-168-15,-12-4-64 16</inkml:trace>
  <inkml:trace contextRef="#ctx0" brushRef="#br0" timeOffset="44420.1392">14272 12910 715 0,'0'0'32'0,"0"0"9"15,0 0-19-15,0 0-18 16,0 0 87-16,0 0-65 15,0-5-16-15,6 18-10 16,2 13 0-16,6 10 66 16,-4 0-31-16,-2-1-15 15,0-5-18-15,0-7 15 0,-3-9-15 16,-1-3-2 0,-2-6 0-16,-1-2-3 0,1-2 13 15,-2-1-10-15,0 2 0 16,0 0-17-16,0 1-73 15,0-2-168-15,0-1-354 16</inkml:trace>
  <inkml:trace contextRef="#ctx0" brushRef="#br0" timeOffset="44858.2415">14612 12931 868 0,'0'0'37'0,"0"0"-37"16,0 0 0-16,0 0-6 16,0 0 6-16,0 0 0 15,-6 25-3-15,6 2 19 16,0 2 7-16,4-1-23 15,5-5 8-15,2-2-11 16,1-9 13-16,-3-4-10 16,-3-4 0-16,4-3 14 15,-1-1-9-15,2 0-1 16,5-20 2-16,-3-6 0 0,-1 2-1 16,-12-1-5-1,0 8 5-15,-2 4 12 0,-16 7-7 16,0 1 52-16,-4 5-47 15,0 0 22-15,0 7-35 16,5 8-2-16,4-1 0 16,6 3-3-16,7 0-5 15,0-1 1-15,10-2-54 16,18-5-39-16,12-9-106 16,3 0-121-16</inkml:trace>
  <inkml:trace contextRef="#ctx0" brushRef="#br0" timeOffset="45219.144">14963 12911 1089 0,'0'0'8'0,"0"0"-5"16,0 0-3-16,-91 34 0 16,80-25 11-16,8-2 1 15,3 0-14-15,0 1 2 16,0 2 0-16,19-3-5 15,2-3 5-15,8-4-5 16,0 0 5-16,0-7-33 16,-6-3 26-16,-10-2 3 15,-10 0 4-15,-3 1 9 16,-8-1-9-16,-16 1 3 16,-5 5 30-16,-3 1-30 0,4 5 20 15,8 0 11-15,9 0-24 16,6 0-7-16,5 0-3 15,0 0-19-15,0 7 14 16,12 5-22-16,12 0 23 16,12-1-78-16,8-10-73 15,8-1-85-15,2 0-232 16</inkml:trace>
  <inkml:trace contextRef="#ctx0" brushRef="#br0" timeOffset="45525.5221">15326 12835 845 0,'0'0'45'0,"0"0"7"0,0 0-52 16,0 0 3-16,0 0 41 15,0 0-1-15,0 0-33 16,-38 85-5-16,38-66 0 16,14-4-5-16,6-6 3 15,7-6 13-15,4-3-14 16,5 0-2-16,2-16 0 15,-5-9 5-15,-10-2 6 16,-10 1-11-16,-11 1 0 16,-2 3 12-16,-20 5-6 15,-12 6-1-15,-6 4-1 16,-2 7 25-16,0 0-24 0,1 9 23 16,1 16-28-16,3 6 6 15,-1 10-21 1,-2 10-121-16,-5-1-175 0</inkml:trace>
  <inkml:trace contextRef="#ctx0" brushRef="#br0" timeOffset="50506.7362">11690 16634 819 0,'0'0'0'0,"0"0"7"0,0 0-6 15,0 0-1-15,0 0 0 16,0 0-8-16,0 0 14 15,15-47-6-15,-11 44 0 16,-2 3 11-16,-2 0-16 16,0 0 5-16,0 0 0 15,1 0-14-15,-1 0 17 16,0 6-3-16,0 7 0 0,0 2-7 16,-3 7-15-1,-13-1-137-15,-4-6-298 0</inkml:trace>
  <inkml:trace contextRef="#ctx0" brushRef="#br0" timeOffset="50873.0062">11872 16552 800 0,'0'0'0'0,"0"0"3"15,0 0-2-15,13 79 39 16,-11-47 54-16,4 4-38 15,-3-2-15-15,5 1 13 16,-2-1-23-16,1-3-29 16,-1-2 6-16,1-3-2 15,0-3-6-15,-1-7 0 16,2-6-7-16,3-3-106 16,3-7-98-16,0-5-178 0</inkml:trace>
  <inkml:trace contextRef="#ctx0" brushRef="#br0" timeOffset="51236.4715">12200 16763 957 0,'0'0'0'16,"0"0"3"-16,-82 45-10 15,62-29 14-15,4 1-7 16,10 0 43-16,5 3-34 15,1 0 7-15,4-1 3 16,17-3-15-16,6-8 19 16,4-5-22-16,2-3 3 0,0-7-4 15,-3-10 12-15,-8-3-12 16,-8 1 0-16,-10-1-4 16,-4 0-9-16,0 3 13 15,-14 4 0-15,-8 8-9 16,-6 4 8-16,-2 1 1 15,-3 3 0-15,5 13 6 16,4 2-8-16,6 1 2 16,9-1 0-16,9-2-11 15,0-2 1-15,9-6-50 16,16-3-33-16,10-5-91 0,4-7-43 16</inkml:trace>
  <inkml:trace contextRef="#ctx0" brushRef="#br0" timeOffset="51605.5192">12524 16610 928 0,'0'0'12'0,"0"0"-12"16,0 0 11-16,0 0-19 16,0 0 8-16,0 0 0 15,74-19-7-15,-48 32 16 16,-4 4-9-16,-4 3 0 15,-8 0 3-15,-5-2-2 16,-5-1-1-16,0-7 0 16,0 0 12-16,0-7-6 0,0-1 7 15,0 0-13 1,0-2 12-16,0 3-11 0,0 1-1 16,7 4 0-16,2 5-4 15,-6 4 13-15,-3 6-9 16,0 4 81-16,-15 0-56 15,-6 2 20-15,-1-6-25 16,6-8-11-16,7-5-7 16,7-8 0-16,2-2-4 15,27-7-29-15,19-16-61 16,21-10-96-16,5-8-392 16</inkml:trace>
  <inkml:trace contextRef="#ctx0" brushRef="#br0" timeOffset="51961.6293">13178 16561 738 0,'0'0'96'15,"0"0"-76"-15,-102 17-19 16,76-5 1-16,10-2 39 16,3-2 34-16,11 2-71 15,2 1 1-15,0 1-1 16,12-2 14-16,8-5-17 15,8-5-1-15,3 0 0 16,2-10 1-16,1-9 8 16,-7-2-9-16,-5-4 0 15,-6 5 12-15,-7 3-15 0,-4 4 3 16,-3 7 0-16,-2 4 40 16,0 2 15-16,0 0-37 15,0 21-16-15,0 11 12 16,0 9 28-16,0 1-33 15,0-2-3-15,7-3-6 16,8-4 7-16,1-4-7 16,5-5 0-16,1 1-54 15,-9 2-115-15,-10-1-107 16</inkml:trace>
  <inkml:trace contextRef="#ctx0" brushRef="#br0" timeOffset="52289.5354">12188 17466 702 0,'0'0'35'16,"0"0"68"-16,0 0-79 15,0 0 15-15,0 0-37 0,82-43 62 16,-36 24-6 0,9 1-43-16,8-2 27 0,10-1-42 15,12-5 5-15,9-5 11 16,7 1-7-16,3-6-9 16,-6 5 0-16,-6 6 4 15,-6 7-24-15,-15 10-23 16,-17 8-103-16,-16 0-57 15,-23 3-289-15</inkml:trace>
  <inkml:trace contextRef="#ctx0" brushRef="#br0" timeOffset="52690.4506">12819 17551 828 0,'0'0'18'0,"0"0"-21"16,81-53 3-16,-51 36 0 15,-1 9 17-15,-3 5-16 16,-6 3 22-16,-6 2-21 16,-7 18 14-16,-7 7-12 15,-1 3 25-15,-25 6-7 16,-5-1 28-16,-2-1-50 15,3-11 14-15,8-2 0 16,6-11 2-16,8-5-15 0,5-3-1 16,3-2 0-1,0 0-4-15,0 0 17 0,8 0-13 16,9-10 0-16,6-1 8 16,-2 7-9-16,1-1 1 15,5 5 0-15,0 0 3 16,3 0 1-16,1 0-4 15,2 6 0-15,0 4 3 16,4 2-14-16,0-1-148 16,-4 0-322-16</inkml:trace>
  <inkml:trace contextRef="#ctx0" brushRef="#br0" timeOffset="57061.0069">12573 16673 268 0,'0'0'31'0,"0"0"-12"15,0 0-13-15,0 0 15 16,0 0 81-16,0 0-33 15,0 0-30-15,-29 2 21 16,28-2-13-16,-2-2 25 16,3-1-11-16,0 1-36 15,0 0 8-15,0 1-15 16,0 1-3-16,0 0-15 16,0 0 4-16,0 0-6 15,9 0 2-15,12 0 0 16,3 0 3-16,4 0-3 15,2 0 0-15,1 3-5 16,-1 5 10-16,-3 6-5 0,-3 2 0 16,-9 1 7-16,-4 3-17 15,-6 3 10 1,-5 2 0-16,0-1-7 0,-8 2 22 16,-9-6-15-16,3 0 0 15,-2-7 4-15,6-5 4 16,5-2-5-16,3-6 1 15,2 1 13-15,0-1-12 16,0 0-5-16,0 0 0 16,0 0 10-16,0 0-19 15,5 0 9-15,10-1 0 16,1-2-5-16,-1 3 12 16,1 0-7-16,-2 0 0 0,2 4 6 15,-4 7-19-15,0 2 13 16,-3 4 0-16,-4 0-1 15,-5 3 6-15,0-1-5 16,0-2 0-16,-3 2 10 16,-14-2-6-16,1-2 7 15,-3-2 2-15,-4-4 25 16,3-1-27-16,-2-3 2 16,2-2 8-16,1-3-19 15,2 1 14-15,5-1-16 16,0 0 0-16,4 0-10 15,4 0 0-15,1 3-40 16,0 6-44-16,3 1-109 16,0-2-44-16</inkml:trace>
  <inkml:trace contextRef="#ctx0" brushRef="#br0" timeOffset="75557.2989">14597 16549 818 0,'0'0'34'0,"0"0"-12"16,0 0-7-16,0 0 7 15,0 0-17-15,0 0 133 16,0 0-108-16,-3-54-23 15,-5 54 35-15,-2 0-40 16,-9 3-2-16,-2 17 0 16,-6 10 20-16,1 3-26 15,3 4 6-15,5-2 0 16,7-9-5-16,7-6 13 16,4-3-8-16,0-6 0 15,16-2 5-15,11-2-10 16,8-2 5-16,4-2 0 0,3 3 0 15,-1 2 12 1,-7 6-12-16,-8 5 0 0,-9 5-1 16,-11 6-7-16,-6 1 8 15,-6 5 0-15,-18-2 20 16,-4-3-1-16,-2-4-5 16,0-5 11-16,1-2-11 15,0-6 6-15,4 0-20 16,1-4 0-16,2-3-13 15,5-1-30-15,5-4-70 16,8 4-82-16,4-6-147 16</inkml:trace>
  <inkml:trace contextRef="#ctx0" brushRef="#br0" timeOffset="79207.3041">14953 16501 91 0,'0'0'20'0,"0"0"11"16,0 0 27-16,0 0 51 15,0 0 12-15,0 0-11 16,0 0 12-16,0-46-61 16,0 46 27-16,0 0-5 15,0 0-77-15,0 0 47 16,8 4-35-16,5 16 30 16,2 7 52-16,5 7-99 15,0 4 52-15,0 1-34 16,0 0 0-16,-3-2-6 15,0-1-13-15,-1-7 0 16,-3-6-14-16,-1-5 23 0,2-6-18 16,-3-8-76-16,6-4-140 15,-3-9-18-15</inkml:trace>
  <inkml:trace contextRef="#ctx0" brushRef="#br0" timeOffset="79625.8294">15456 16352 827 0,'0'0'8'0,"0"0"-7"16,0 0 26-16,-93 45-27 0,76-28 79 15,5-2-62-15,6 1 22 16,3-2-39-16,3-3 0 15,0-1 9-15,0-6 8 16,12-2-17-16,1-2 11 16,5-5 2-16,2-14 10 15,-1-5-23-15,-2-5 0 16,-4 3-10-16,-7 1 25 16,-3 3-15-16,-3 8 0 15,0 7 24-15,0 4 5 16,0 3-29-16,0 1 14 15,0 25-35-15,1 10 42 16,6 8-1-16,4 2 2 16,4-3 0-16,1-3-13 0,3-5-9 15,3-3 0-15,1-4-17 16,4-6 17-16,-1 0-123 16,-10-5-107-16,-9-9-314 15</inkml:trace>
  <inkml:trace contextRef="#ctx0" brushRef="#br0" timeOffset="81576.1191">15693 16612 602 0,'0'0'158'0,"0"0"-38"16,0 0-33-16,0 0 55 15,0 0-84-15,0 0 27 16,-4-14-51-16,4 11-31 15,0 3 2-15,0 0-1 16,0 0-8-16,0 0-83 16,0 0-80-16,11 3-2 0,3-3-173 15</inkml:trace>
  <inkml:trace contextRef="#ctx0" brushRef="#br0" timeOffset="81958.4641">16105 16104 388 0,'0'0'448'0,"0"0"-353"16,0 0-89-16,0 0 7 16,0 0-3-16,-85-29 2 15,63 46 43-15,5 7-41 16,2 5-10-16,8-2 12 15,5 0-5-15,2-4-11 16,0-5 0-16,13-4 22 16,6-2-19-16,3-4-3 0,2-1 0 15,1-2 0-15,-4 3 10 16,-2-2-10-16,-7 1 0 16,-3 2 9-16,-7 5-14 15,-2 6 6-15,-6 5-1 16,-17 5 37-16,-8 3-22 15,0-1-14-15,-1 1-1 16,4 1 16-16,6-1-45 16,2-2-8-16,8-1-150 15,2-7-144-15</inkml:trace>
  <inkml:trace contextRef="#ctx0" brushRef="#br0" timeOffset="82339.3101">15101 17330 595 0,'0'0'0'0,"0"0"-3"16,0 0 3-16,0 0 30 0,0 0 86 16,0 0-50-16,70-48-26 15,-15 17 55-15,8-3-33 16,7-5-60-16,11-2 54 16,2-1-50-16,4 3-6 15,-1 2 14-15,-4 5 1 16,-3 1-15-16,-6 4 0 15,-7 6 19-15,-6 2-27 16,-10 7 8-16,-9 4-3 16,-8 5-19-16,-10 3-105 15,-9 0-47-15,-14 8-285 16</inkml:trace>
  <inkml:trace contextRef="#ctx0" brushRef="#br0" timeOffset="84408.2991">14191 16646 518 0,'0'0'6'16,"0"0"33"-16,-25 109-14 15,25-61 1-15,18 3-3 16,16 2-15-16,14 1 18 16,12 1-26-16,11 2 0 15,14-2-9-15,6-7 9 16,10-7-52-16,6-17-102 15,1-14-232-15</inkml:trace>
  <inkml:trace contextRef="#ctx0" brushRef="#br0" timeOffset="84996.2305">16217 15870 588 0,'0'0'27'0,"0"0"6"15,0 0 26-15,0 0-41 16,0 0 36-16,0 0 39 15,32-29-93-15,-12 29 50 16,7 21-45-16,6 13-1 16,2 15 33-16,0 13-20 15,-1 9-9-15,-7 13-8 0,-6 6 26 16,-8 8-53 0,-13 8 27-16,-3-1-204 0,-41-7-392 15</inkml:trace>
  <inkml:trace contextRef="#ctx0" brushRef="#br0" timeOffset="88839.7873">16509 13810 793 0,'0'0'29'0,"0"0"-29"15,0 0-6-15,0 0-10 16,0 0 16-16,0 0 0 16,0 0-14-16,101-73 33 15,-78 66-19-15,1 3 0 16,4-1 17-16,5-2-22 0,4 2 5 15,9 0 0 1,6-3 12-16,5 1 13 0,6-2-25 16,4 1 0-1,6-1 15-15,5 1-5 0,1-1-10 16,3 3 0-16,0-1-16 16,7 0 33-16,4 1-17 15,1 0 0-15,6 1 12 16,-3-4-21-16,4-1 9 15,2-1 0-15,7-3-19 16,-1 0 35-16,6-3-16 16,1 0 0-16,5 0 9 15,5 1-17-15,2 4 8 16,6 2 0-16,1 4-12 16,1 0 20-16,-3 3-8 0,-3 1 0 15,-4 0 21 1,-7 2-36-16,-3 0 15 0,-3 0 0 15,-5 0-15-15,-1-3 36 16,-4 1-21-16,-2-6 0 16,-2-1 10-16,0-1-18 15,-5 0 8-15,-5-2 0 16,-7 3-20-16,-10-2 30 16,-4 0-10-16,-15 3 0 15,-7-1 19-15,-12 1-20 16,-6 1 5-16,-7 2-4 15,-6 0 24-15,-4 3-3 16,-6 0-21-16,-5 1 0 16,0 1 4-16,0 0-28 0,-31 0-108 15,-27 0-333 1</inkml:trace>
  <inkml:trace contextRef="#ctx0" brushRef="#br0" timeOffset="89742.7164">16381 12945 739 0,'0'0'106'0,"0"0"-35"16,0 0-46-16,0 0 67 15,0 0-52-15,0 0 5 16,-24 11-7-16,17 13-36 15,-1 5 76-15,-1 5-78 16,0 1 0-16,2-1-5 16,1-4 24-16,3-4-19 15,3-5 0-15,0-3-28 16,6-7-61-16,13-7-113 0,5-4-80 16,6-12-287-1</inkml:trace>
  <inkml:trace contextRef="#ctx0" brushRef="#br0" timeOffset="90070.0622">16573 13012 909 0,'0'0'44'15,"0"0"-31"-15,0 0 0 16,0 0-13-16,0 0 0 16,-34 72 108-16,30-43-107 15,4-4 29-15,0-4-30 16,7-6 40-16,11-5-37 0,3-6-3 15,3-4 4 1,1 0-12-16,-1-14 17 0,-5-8-9 16,-7 0 0-16,-9 0-1 15,-3 3-14-15,-7 2 15 16,-16 4 0-16,-5 8-28 16,1 4 36-16,1 1-8 15,4 0 0-15,5 14 18 16,6 1-36-16,6 1 18 15,5-2-28-15,2-3 14 16,23-5-131-16,7-6 13 16,6 0-86-16,0-11-312 15</inkml:trace>
  <inkml:trace contextRef="#ctx0" brushRef="#br0" timeOffset="90428.3335">16866 12894 788 0,'0'0'92'15,"0"0"-41"-15,0 0-36 16,0 0-15-16,0 0 88 16,0 0-78-16,-30 39 71 15,30-24-68-15,6 0-9 16,10-7 11-16,6-1-6 16,1-5-9-16,2-2 0 15,2 0 33-15,-2-8-33 16,-1-8 0-16,-6-1 1 15,-3 0-14-15,-7 3 23 0,-7 6-10 16,0 4 17 0,-1 4 9-16,0 0 17 0,0 0-43 15,0 12 0-15,2 11-1 16,1 5 16-16,2 2-15 16,5 0 0-16,-1-6 31 15,2 1-45-15,-1-4 14 16,2-6 0-16,2-1-20 15,2-3-44-15,3-7-34 16,0-4-114-16,1-4-167 16</inkml:trace>
  <inkml:trace contextRef="#ctx0" brushRef="#br0" timeOffset="90889.7569">17358 12861 263 0,'0'0'176'16,"0"0"-109"-16,0 0 20 15,0 0 16-15,0 0-82 16,0 0 113-16,88-54-111 0,-73 54-8 15,-5 0-2-15,-1 2 16 16,-4 14-19-16,-5 4 6 16,0 4-12-16,-7-2 76 15,-12 3-56-15,-5-4 7 16,2-4 3-16,7-5-11 16,5-5-6-16,7-4-17 15,3 1 8-15,0-4-22 16,6 3 14-16,15-3 0 15,2 3 0-15,0 3 21 16,-3-1-21-16,-3 4 0 16,-8 4 10-16,-3 5-29 15,-6 4 19-15,-3 8 0 16,-21 2-2-16,-4 2 26 16,-1 2-24-16,5-1 0 0,10-4-23 15,14-1-12-15,0-12-274 16</inkml:trace>
  <inkml:trace contextRef="#ctx0" brushRef="#br0" timeOffset="91498.1632">19007 12821 898 0,'0'0'53'0,"0"0"10"15,0 0-13-15,0 0-17 16,0 0-17-16,0 0-16 0,5-10 54 15,16 40-46-15,-3 8 88 16,-2 3-96-16,-5 3 0 16,-5 1-4-16,0-4 26 15,-3-2-22-15,1-7 0 16,4-6-15-16,8-8-14 16,8-11-197-16,6-7-72 15</inkml:trace>
  <inkml:trace contextRef="#ctx0" brushRef="#br0" timeOffset="91840.169">19438 12936 1060 0,'0'0'34'16,"0"0"-34"-16,0 0 0 0,-98 57-8 15,83-41 40-15,9 1-11 16,6-2-8-16,2-1 8 15,23-4-1-15,9-5-20 16,5-5 0-16,3 0-8 16,-6-11 16-16,-8-5-16 15,-11-1 5-15,-10 0-28 16,-7 3 5-16,0-1 24 16,-20 1 2-16,-6 2-26 15,-4 6 31-15,0 2-5 16,5 4 0-16,3 0 17 15,6 0-25-15,7 1 8 16,8 10 0-16,1 2-26 16,9 1-5-16,21-2-25 0,7-5-58 15,8-7-210-15</inkml:trace>
  <inkml:trace contextRef="#ctx0" brushRef="#br0" timeOffset="92240.9101">19741 12818 794 0,'0'0'0'15,"0"0"17"-15,0 0-8 16,0 0-2-16,0 0 98 0,0 0 6 16,-16-24-100-1,16 37-11-15,6 8 68 0,6 5-65 16,0-2 46-16,4-2-49 15,-2-4 0-15,2-3 13 16,-1-7 13-16,0-4-26 16,-2-4 0-16,1 0 29 15,2-3-35-15,-2-14 6 16,-1-3 0-16,-2-1-11 16,-4 3 17-16,-3 4-6 15,-4 7 0-15,0 4 16 16,0 3-50-16,0 2 34 0,0 18 0 15,0 7 2 1,0 9 15-16,0-4-16 0,0-1-1 16,0-2 27-16,9-5-37 15,7-2 10-15,3-5-60 16,3-9-58-16,0-8-182 16,-2-3-310-16</inkml:trace>
  <inkml:trace contextRef="#ctx0" brushRef="#br0" timeOffset="92657.0805">20144 12830 301 0,'0'0'274'0,"0"0"-215"0,0 0-58 15,0 0 81-15,0 0-14 16,0 0-36-16,48-55 37 15,-26 55-58-15,-1 0 3 16,-2 0-14-16,-4 4 27 16,-4 8-40-16,-4 2 13 15,-5 5 0-15,-2 1 17 16,-6 0-1-16,-14-1 23 16,0-2 44-16,3-4-82 15,4-4 68-15,7-3-69 16,4-4 0-16,2 1-1 15,0-3 15-15,8 3-14 16,11 0 0-16,5 0 31 16,-3 2-37-16,-3 2 6 0,-6 3 0 15,-5 2-25-15,-7 4 30 16,0 4-5-16,-12 5 0 16,-10 1 22-16,-1 3-25 15,1 0 3-15,7-3-33 16,11-2 25-16,4-7-255 15,15-12-197-15</inkml:trace>
  <inkml:trace contextRef="#ctx0" brushRef="#br0" timeOffset="93440.2018">20182 12746 718 0,'0'0'21'0,"0"0"25"16,0 0 25-16,0 0-39 15,0 0 90-15,0 0-30 16,-47-41-83-16,47 48-1 16,3 17 29-16,11 11-25 15,3 5 41-15,3 1-28 16,-1 0 15-16,2-4-40 16,0-3 6-16,2-5-9 15,0-5 27-15,0-8-24 16,0-9 0-16,-2-7 25 15,5 0-25-15,-1-23 0 0,0-7 5 16,-5-4-27 0,-4-3 29-16,-8 2-7 0,-5 8 0 15,-3 7 13-15,0 8-34 16,0 8 21-16,-6 4 0 16,-2 0-32-16,-1 15 37 15,-1 9-5-15,5 2 0 16,2 5 23-16,3 2-34 15,0 3 11-15,0 0-30 16,11 0 6-16,5-4-249 16,1-11-192-16</inkml:trace>
  <inkml:trace contextRef="#ctx0" brushRef="#br0" timeOffset="94276.3382">21640 12746 688 0,'0'0'43'15,"0"0"50"-15,0 0-88 16,0 0 84-16,0 0 24 15,0 0-48-15,4-25-43 16,2 40 16-16,1 9 11 16,-1 8 0-16,0 6-43 15,-2-2 32-15,2 3-38 16,-2-5 0-16,1 0-16 0,2-4 28 16,4-4-31-16,5-7-11 15,6-8-190-15,4-8 22 16,2-3-272-16</inkml:trace>
  <inkml:trace contextRef="#ctx0" brushRef="#br0" timeOffset="94606.3362">22030 12876 642 0,'0'0'294'0,"0"0"-294"15,0 0 21-15,0 0-7 16,-81 15 17-16,68-1 37 0,11 3-24 15,2 2-15-15,0 1-25 16,11-6-4-16,12-5 26 16,5-4-15-16,2-5-11 15,-1 0 0-15,-7-11-8 16,-7-8 27-16,-5-1-19 16,-10-1 0-16,0 0 0 15,-6 2-30-15,-10 3 28 16,-6 6 2-16,4 5-20 15,1 5 30-15,4 0-10 16,1 0 0-16,5 12 9 16,4 3-18-16,3-1 9 15,0-1-17-15,15 0 12 16,10-2-180-16,6-9 26 16,4-2-294-16</inkml:trace>
  <inkml:trace contextRef="#ctx0" brushRef="#br0" timeOffset="95001.7584">22367 12721 760 0,'0'0'134'0,"0"0"-134"16,0 0 11-16,0 0 6 15,0 0 2-15,0 0 8 16,-11 39 69-16,13-19-70 15,11-1 26-15,3-4-36 0,0-2 6 16,1-6 4-16,1-4-26 16,0-3 0-16,0 0-3 15,2-10 24-15,-1-9-21 16,-3-3 0-16,-5 1 24 16,-4-1-46-16,-4 5 22 15,-3 7 0-15,0 3-23 16,0 7 34-16,0 0-11 15,0 3 0-15,0 16 1 16,6 8 13-16,-3 4-14 16,4 2 3-16,2-1-4 15,1-5 24-15,1 0-23 16,3-5 0-16,-1-2 24 0,1-6-65 16,2-3-9-16,-1-6-187 15,0-5-65-15</inkml:trace>
  <inkml:trace contextRef="#ctx0" brushRef="#br0" timeOffset="95348.5889">22765 12772 717 0,'0'0'4'0,"0"0"11"16,0 0-15-16,0 0 19 0,0 0-17 15,0 0 97-15,-34 65-91 16,37-50-4-16,11-6 3 16,1-6 21-16,3-3-28 15,-3 0 0-15,0-7 24 16,-3-11-18-16,-2-3-6 16,-3-1 0-16,-2 1-13 15,-5 6 52-15,2 8-26 16,-2 5 105-16,0 2-107 15,0 0 19-15,0 18-30 16,0 10 0-16,0 5 17 16,6-1 7-16,11 0-24 15,10-1 0-15,11-3-40 16,5-10-106-16,5-9-410 16</inkml:trace>
  <inkml:trace contextRef="#ctx0" brushRef="#br0" timeOffset="96826.1143">21205 13863 556 0,'0'0'25'0,"0"0"-47"0,-90-41 22 15,69 27-34-15,5 4 22 16,0-2 24-16,3 5 53 16,6 4 33-16,1-2-37 15,5 5 40-15,1 0-80 16,17 0-15-16,25 0 20 16,24 0-16-16,26-5 56 15,26-2-54-15,25-6-9 0,27-3 25 16,21-3-6-1,18 1-14-15,15 1 22 0,15 3-9 16,4 5-2-16,0 4-19 16,-8 5 0-16,-21 0-33 15,-25 3 3-15,-22 14-37 16,-30 2 5-16,-26 0-64 16,-33-2 94-16,-31-3-26 15,-33-4-35-15,-14-3 49 16,-41-4-25-16,-35-3 40 15,-33 0-17-15,-25 0 33 16,-25-7 10-16,-24 1 6 16,-18 3-3-16,-25 3 47 15,-16 0-20-15,-6 6 31 16,-2 11 19-16,5 1-26 0,17 2 41 16,22 0-44-1,37-3-7-15,50-5 75 0,49-2-109 16,46-5 34-16,32-5-32 15,71 0 37-15,44-20-38 16,55-7-8-16,34-4 0 16,13 2-20-16,8 5 34 15,-3 5-14-15,-12 7 0 16,-14-2-57-16,-25 8 42 16,-32 2-9-16,-35 4-17 15,-40 0 20-15,-35 4-40 16,-37 11 7-16,-30 7 22 0,-52 7 23 15,-46 7-22 1,-32 5 27-16,-32 1-36 0,-20-2 25 16,-6-3 8-16,3-5 7 15,26-9 35-15,35-5-8 16,53-7 64-16,46-9-26 16,50-2-52-16,37-2 22 15,60-19-20-15,40-8-15 16,31-4 0-16,13 0 20 15,8 5-60-15,2 3 35 16,-7 1-138-16,-18 4-25 16,-29-1-184-16</inkml:trace>
  <inkml:trace contextRef="#ctx0" brushRef="#br0" timeOffset="97923.8018">23857 12779 835 0,'0'0'38'0,"0"0"-12"16,0 0 21-16,0 0-63 15,0 0 27-15,0 0-11 16,0 101 52-16,0-63-21 16,0 2-26-16,0-1-5 15,0 0 32-15,0-5-47 16,0-5 15-16,0-5-32 15,0-7-61-15,11-11-138 16,8-6-218-16</inkml:trace>
  <inkml:trace contextRef="#ctx0" brushRef="#br0" timeOffset="98238.5301">24165 12973 837 0,'0'0'113'16,"0"0"-79"-16,0 0-60 15,0 0 47-15,0 0-21 16,-50 82 4-16,44-64 15 16,2-1 23-16,4-6-42 15,0-3 0-15,7-5 10 16,12-3 16-16,5 0-26 16,1-11 0-16,-2-6 17 15,-8-4-49-15,-9 1 32 16,-6 1 0-16,0 4-31 0,-3 6 7 15,-14 6 24 1,-4 3 0-16,-2 0 16 0,4 12-35 16,2 5 19-16,11 0 0 15,6 2-14-15,0-2-51 16,17-1-38-16,9-10-95 16,4-6-250-16</inkml:trace>
  <inkml:trace contextRef="#ctx0" brushRef="#br0" timeOffset="98467.9936">24504 12779 610 0,'0'0'3'0,"0"0"22"16,0 0-24-16,0 0-1 16,0 0 0-16,0 0-7 15,1 0 2-15,-1 10 3 16,-4-2-199-16</inkml:trace>
  <inkml:trace contextRef="#ctx0" brushRef="#br0" timeOffset="98839.6219">24570 12659 756 0,'0'0'49'16,"0"0"-49"-16,0 0 6 15,0 0 18-15,0 0-7 16,-90 12 50-16,81 7-27 15,2 3-32-15,7-1 55 16,0 4-50-16,8-3 11 16,11 1 11-16,4-2-11 15,3 0-24-15,1 1 0 0,-1 0 23 16,-6 0-32-16,-4 1 9 16,-10-3 0-16,-6 2-22 15,0-3 31-15,-12 0-9 16,-12-4 0-1,-2-3 22-15,2-3-4 0,9-4-18 16,5-3 0-16,10-2-12 16,0 0-6-16,12 0-94 15,22-14-62-15,8-13-159 16</inkml:trace>
  <inkml:trace contextRef="#ctx0" brushRef="#br0" timeOffset="99106.3408">24857 12721 936 0,'0'0'17'0,"0"0"-17"0,0 0 0 15,0 0 11-15,0 0-25 16,0 0 14-16,-5 34 0 16,8-9-5-16,7 2 26 15,-1 3-21-15,0-1 18 16,0 2 1-16,1-1 19 15,-1-3-35-15,6-1-1 16,3-6 55-16,6-6-29 16,10-5-26-16,7-6-2 15,4-3 39-15,8 0-78 16,-1 0 21-16,-4-2-186 16,-18-5-110-16</inkml:trace>
  <inkml:trace contextRef="#ctx0" brushRef="#br0" timeOffset="107090.7973">15909 14046 305 0,'0'0'105'0,"0"0"-53"16,0 0-22-16,0 0 44 16,0 0 23-16,0 0 25 15,0 0-60-15,2-30 0 16,-2 30 0-16,0 0-47 15,0 0-15-15,0 0 0 16,1 18 18-16,0 7 9 16,-1 7 1-16,0 6-23 15,0 4 49-15,0 3-42 16,0 1-4-16,0-3-1 16,0-3 32-16,0-5-35 0,4-5-4 15,2-4 0-15,0-5-4 16,-1-5 16-16,0-3-12 15,-2-4 0-15,0-4 14 16,-3 0-49-16,2-5 33 16,-2 0-137-16,0 0 68 15,0 0-125-15,0-10-213 16</inkml:trace>
  <inkml:trace contextRef="#ctx0" brushRef="#br0" timeOffset="107408.6647">15948 14355 748 0,'0'0'29'0,"0"0"-49"16,0 0 20-16,0 0 0 15,0 0 30-15,0 0-30 16,33 6 66-16,-9-5 2 15,7-1-65-15,3 0 79 16,5 0-53-16,3 0-20 16,0-3 34-16,0-4-34 0,-1 0-9 15,-3-1 0 1,-9 1 23-16,-8 1-27 0,-9 3 4 16,-7 0 0-1,-5 1-24-15,0 2 23 0,-9 0-79 16,-12 0-4-16,-3 0-110 15,3-3-26-15</inkml:trace>
  <inkml:trace contextRef="#ctx0" brushRef="#br0" timeOffset="107760.8592">16212 14142 792 0,'0'0'0'0,"0"0"0"16,0 0-14-16,0 0 32 16,0 0-18-16,0 0 40 15,102-16-36-15,-62 16 50 16,1 0-54-16,-1 3 6 16,-6 8 36-16,-8 5-21 15,-9 1-21-15,-5 5 35 16,-11 2-21-16,-1 3 46 15,0 2-17-15,-14 0-35 16,-6 0 60-16,-4 2-62 16,-4-2 32-16,1-2-33 15,-3 1 36-15,5-4-45 16,4-1 4-16,5-1 0 16,8 0-33-16,8-2 21 0,0 0-145 15,2-3-115 1</inkml:trace>
  <inkml:trace contextRef="#ctx0" brushRef="#br0" timeOffset="131173.9509">16694 2997 461 0,'0'0'87'15,"0"0"-74"-15,0 0 43 16,0 0-2-16,0 0-48 16,0 0 70-16,0 0 15 15,-15-59-71-15,15 52 86 16,0 4-84-16,0-4 7 0,22-5-18 16,13-2 9-16,18-4-20 15,16 0 0-15,9-2 31 16,14 3-38-16,6 8 7 15,-6-2-118-15,-15-7-381 16</inkml:trace>
  <inkml:trace contextRef="#ctx0" brushRef="#br0" timeOffset="177645.8135">15069 17529 801 0,'0'0'21'0,"0"0"-21"16,0 0 0-16,0 0 9 16,132-63-9-16,-65 39 5 15,11 5 7-15,2-1-5 16,1 0-7-16,1 3 0 16,-3 3 7-16,-8 0-16 15,-8 3 9-15,-9 5-92 16,-14 1-37-16,-16 5-184 15</inkml:trace>
  <inkml:trace contextRef="#ctx0" brushRef="#br0" timeOffset="178057.9991">15223 17634 819 0,'0'0'10'16,"0"0"-10"-16,0 0-97 15,0 0 81-15,0 0 11 16,0 0 5-16,57 20 7 16,3-33 8-16,10-8 5 15,9-1-12-15,2-6-4 16,-3 3-4-16,-5 2 6 0,-6 4-13 16,-17 4 7-16,-16 6-33 15,-14 5 29-15,-17 4-21 16,-3 0-70-16,-33 20 40 15,-19 14 29-15,-14 5 24 16,-10 4-1-16,-8 1 3 16,1 2 58-16,1-1-43 15,7-5 36-15,17-11 5 16,22-11-39-16,20-10 65 16,16-8-52-16,19 0-30 15,36-6 43-15,33-19 6 16,31-14 0-16,16-5-37 15,10-2-4-15,-1-1-16 0,-13 7-39 16,-11 0-91-16,-22 5-198 16</inkml:trace>
  <inkml:trace contextRef="#ctx0" brushRef="#br0" timeOffset="179561.3966">16643 17936 403 0,'0'0'44'15,"0"0"-41"-15,50-81 22 16,-37 55 5-16,-3-1 69 15,-5 5-10-15,-2 2-14 16,-3 1 23-16,0 7-46 16,0 6 7-16,0 1 17 15,-4 5-50-15,-16 0 7 16,-8 5-33-16,-9 8 9 0,1 5-1 16,1-1-8-16,4 2 0 15,9-6 14-15,6 3-7 16,12-2-5-16,4 2-2 15,2-4 0-15,19-1-5 16,9 2 5-16,8-1 0 16,-1 2-9-16,1 3 20 15,-7 0-11-15,-6 7 0 16,-7 2 8-16,-13 2-15 16,-5 6 7-16,0 3 0 15,-21 0-4-15,-1-5 14 16,2-8-10-16,7-9 0 15,5-4 15-15,7-8-33 16,1-3-32-16,3-9-71 16,24-21-119-16</inkml:trace>
  <inkml:trace contextRef="#ctx0" brushRef="#br0" timeOffset="180625.0005">17024 18040 825 0,'0'0'164'15,"0"0"-152"-15,0 0-12 16,0 0 0-16,0 0 4 16,0 0 1-16,11 14-5 15,1-14 23-15,8 0 26 16,10-14 20-16,4-8-56 0,2-6 0 16,4-6 0-16,-1-1 1 15,-5-3-7-15,-3-1-7 16,-4 5 11-16,-7-7-9 15,-4 1-2-15,-7 2 0 16,-6 2-9-16,-3 9 16 16,0 5-7-16,0 11 0 15,0 6 12-15,-4 2-12 16,-1 3 0-16,-1 0-15 16,-7 3 5-16,-4 16 14 15,-6 13-4-15,-4 11 0 16,3 3 13-16,9 4-11 15,3-6-2-15,8-3 0 16,4-7-3-16,0-8 10 16,14-3-7-16,6-6 0 0,4-2 10 15,6-4-8-15,4-4-2 16,7-1 0-16,0-6-7 16,-1 0 15-16,-1 0-8 15,-3-6 0-15,-5-6 12 16,-1-2-12-16,-7 0 0 15,-6-2 0-15,-4 2-5 16,-8 1 5-16,-5 3 0 16,0 2-4-16,0 3 12 15,0 5-21-15,-7 0 7 16,-8 10 6-16,-2 9-16 16,4 2 23-16,7 2-7 0,6-4 0 15,0-2-1-15,6-4-12 16,12-4 13-16,7-2 0 15,7-7 5-15,3 0 5 16,3-7-10-16,2-12 0 16,-3-8 9-16,0-5-10 15,-4-2 1-15,-3-5 0 16,-7-1-3-16,-4-1 9 16,-3 2-6-16,-7 2 0 15,-3 6 8-15,0 4-10 16,-6 10 2-16,2 8 0 15,-2 4-6-15,0 5 10 16,0 0-4-16,0 0 0 16,0 5-13-16,0 21 13 15,-8 11 0-15,1 9 4 0,3 4-3 16,4-8 5-16,0-4-6 16,10-6 0-16,9-8 13 15,2-5-14-15,4-9 1 16,2-6 0-16,1-4-1 15,4 0 10-15,1-17-9 16,-1-9 5-16,-2-4 9 16,-1-6-16-16,-6-2 2 15,-3-1 0-15,-7-4-2 16,-2 7 9-16,-3 2-7 16,-3 14 0-16,-2 11 8 15,-1 6-11-15,-2 3 3 0,0 6-15 16,0 17 2-16,-2 14 13 15,-4 9 0-15,1-5 0 16,5-3 6-16,0-11-11 16,9-8 5-16,7-6 0 15,7-4-6-15,4-5 11 16,3-4-5-16,1 0 0 16,-2-11-116-16,-10-11-98 15,-18-7-251-15</inkml:trace>
  <inkml:trace contextRef="#ctx0" brushRef="#br0" timeOffset="180866.5985">16955 17844 1107 0,'0'0'0'0,"0"0"-1"16,0 0-20-16,0 0-16 15,137-78 30-15,-71 61 7 0,6 8 0 16,3 2-81 0,-2 1-112-16,-1 2-364 0</inkml:trace>
  <inkml:trace contextRef="#ctx0" brushRef="#br0" timeOffset="182095.1038">19233 17634 744 0,'0'0'18'0,"0"0"-8"15,0 0 24-15,0 0-24 16,0 0 24-16,0 0-16 15,-5-6-12-15,14 33 80 16,4 12-38-16,-3 4 35 16,-3 1-29-16,1-3-54 15,-3-7 22-15,0-8-22 16,-1-9 7-16,-1-5-3 16,0-7-4-16,-3-2 0 0,0-3 2 15,0 0 8-15,0 0 5 16,3-3-6-16,8-16 3 15,5-6-24-15,10-3 11 16,3 3-2-16,4 8-8 16,-3 9 1-16,-2 7 10 15,-2 1 0-15,-7 0-6 16,-4 9-2-16,-6 8 8 16,-6 4 0-16,-3 2-12 15,-6 1 14-15,-16 1-2 16,-2-1 0-16,0-5 5 15,3-7-1-15,7-2-4 16,4-3 0-16,6-7 0 16,1 2 7-16,3-2-7 15,0 0 0-15,0 0-15 0,10 0 10 16,13 0-6-16,5 0 11 16,5-6-8-16,-3 0 17 15,-2 1-9-15,-1-4 0 16,-4-1 4-16,3-2-4 15,-4-5 0-15,2-2 0 16,-2-1 0-16,-6-4 0 16,0-1 0-16,-9 4-12 15,-7 3-10-15,0 5 6 16,0 5 16-16,-4 6-5 16,-7 2 1-16,1 0-34 15,-1 12 38-15,1 8 14 0,3 6-11 16,7-3 35-16,0 0-36 15,4-3 3-15,11-4 12 16,4-5-12-16,3-5-5 16,8-5 0-16,5-1 16 15,5 0-32-15,-1-14-89 16,-6-11-203-16</inkml:trace>
  <inkml:trace contextRef="#ctx0" brushRef="#br0" timeOffset="182508.1465">20469 17520 892 0,'0'0'0'0,"0"0"-32"16,0 0-191-16,0 0 106 16,0 0 117-16,0 0 0 15,-4 0-6-15,4 9-5 16,1-6-9-16,-1 4 17 16,0-2 3-16,0 0-13 15,-6 4-12-15,-6-6-153 16</inkml:trace>
  <inkml:trace contextRef="#ctx0" brushRef="#br0" timeOffset="183010.2066">20469 17520 825 0,'50'-50'30'0,"-55"75"-23"15,1 9-7-15,1 2 19 16,0 3 32-16,3 5 21 16,0-4-14-16,0-4-20 15,0-3-9-15,0-9-19 16,0-8-9-16,0-6-1 0,0-7 10 16,1-2-8-1,-1-1-1-15,0 0 0 0,0 0 33 16,0-17-32-16,0-8-2 15,3 0-23-15,8 1 14 16,5 5-11-16,6 5 20 16,6 1-59-16,4 4 52 15,-1 4-18-15,-3 2 25 16,-6 3 0-16,-3 0-6 16,-7 0-1-16,-3 1 2 15,-9 8-9-15,0 3 7 16,-3 3 11-16,-18 2-4 15,-3-2 4-15,2-1 4 0,7-5 1 16,7-2-9 0,4-6 0-16,4-1-8 0,0 0-3 15,3 0 11-15,12 0-2 16,7 0 6-16,3 0-17 16,5-1-39-16,-6-6-159 15,-3-5-363-15</inkml:trace>
  <inkml:trace contextRef="#ctx0" brushRef="#br0" timeOffset="183826.6706">20463 17654 824 0,'0'0'11'0,"0"0"0"15,0 0 5-15,0 0-7 16,-10-100 42-16,22 69 7 16,-2-6-52-16,4-4 34 15,-3-1-38-15,-1 2 13 16,-4 1 10-16,-3 12-24 15,1 7 27-15,-3 11-24 16,-1 9 6-16,0 0 10 0,0 0-20 16,-5 17 0-1,-14 19-12-15,-4 17 28 0,-1 13 7 16,7 0-11-16,6-4-8 16,11-9 28-16,0-13-25 15,6-7-7-15,16-12 16 16,5-6-10-16,6-5 11 15,3-9-17-15,6-1 0 16,3-6 2-16,4-16 0 16,-3-7-2-16,-5-5 2 15,-5-1 6-15,-8-2-16 16,-6-2 7-16,-5 2-37 16,-4 5 34-16,-5 6-6 15,-2 7 10-15,-3 7 0 16,-2 5 8-16,-1 7-11 0,0 0 3 15,0 0 0-15,0 0-11 16,0 0 1-16,0 2 2 16,0 15 5-16,0 10 3 15,0 7-1-15,-4 3 1 16,2-1 0-16,1-3 12 16,1-8-3-16,0-5-9 15,0-6 5-15,0-7 11 16,3-4-13-16,0-3-3 15,-2 0 0-15,8 0 14 16,6-7-9-16,6-11-4 16,0-1-1-16,1 4 13 0,-4 7-20 15,-3 4 7-15,1 4 0 16,0 0-12-16,3 14 9 16,-1 3 3-16,6 3 0 15,-1 0 6-15,3-2-17 16,-1-3 11-16,-1-4 0 15,0-3-1-15,-3-3 4 16,-2-5-3-16,-1 0 0 16,0-3-3-16,-5-21-126 15,-13-13-244-15</inkml:trace>
  <inkml:trace contextRef="#ctx0" brushRef="#br0" timeOffset="183992.7332">20554 17428 1053 0,'0'0'0'0,"0"0"-100"16,0 0-163-16,127-15-72 15</inkml:trace>
  <inkml:trace contextRef="#ctx0" brushRef="#br0" timeOffset="184930.7534">21876 17744 893 0,'0'0'149'16,"0"0"-149"-16,0 0 0 16,0 0-8-16,0 0 20 15,0 0 32-15,0 10 36 16,7-12-35-16,8-17 27 16,7-9-68-16,4-9 6 0,-1-3-20 15,-2-4 23-15,-6 1-13 16,-5 2 0-16,-2 10 5 15,-7 9-5-15,2 12 0 16,-5 6 4-16,2 4-20 16,-2 0 10-16,0 9 6 15,3 7-14-15,0-2 31 16,1 0-22-16,1-10 5 16,1-1 0-16,3-3-6 15,3 0 16-15,10-3-10 16,6-18 4-16,8-8 8 15,0-7-12-15,-2 2 0 16,-5 7 5-16,-12 7-16 16,-8 10 19-16,-4 10-8 15,-3 0 0-15,-1 20-10 0,-1 10 10 16,0 11 32-16,0 4-30 16,0-5 4-16,0 0 2 15,5-8-8-15,6-3 0 16,3-7-6-16,5-3-1 15,5-9-77-15,0-3-126 16,3-7 54-16,-3 0-216 16</inkml:trace>
  <inkml:trace contextRef="#ctx0" brushRef="#br0" timeOffset="186444.8891">22496 17623 649 0,'0'0'197'0,"0"0"-164"15,0 0-7-15,0 0 41 0,0 0-32 16,0 0 9-16,12-6-31 15,2 1-8-15,7-8 95 16,7-4-86-16,5-4-4 16,0-1-9-16,-4 2 8 15,-3-1-9-15,-9 9 0 16,-7 1 1-16,-6 6-11 16,-4 5 10-16,0 0-20 15,0 8-22-15,-6 12 29 16,-7 8 13-16,7 0 0 15,6-3 7-15,0-2-12 0,4-6 5 16,17-7 0 0,5-5-5-16,14-5 12 0,7 0-7 15,3-15 2-15,8-8 10 16,2 0-19-16,-4-2 7 16,-5 1-35-16,-9 6 7 15,-14 4-23-15,-12 8 43 16,-10 1 7-16,-6 5-4 15,0 0 1-15,-24 5-44 16,-8 11 48-16,-6 6 8 16,-1 5-4-16,13 0 28 15,5-1-10-15,8-1-18 16,10-3 8-16,3-3-12 16,0-5 0-16,8-4-8 0,9-5 21 15,10-5-13 1,7 0 11-16,6-14-11 0,3-11 19 15,-2-6-19-15,-5-4 0 16,-4-5 1-16,-9-2 4 16,-5 3-5-16,-8-1 0 15,-7-2 7-15,-3 0-15 16,0 3 8-16,0 6 0 16,0 14-8-16,0 5 12 15,0 11-4-15,0 3 0 16,0 3-11-16,5 21 1 15,2 5 14-15,2 7-4 16,0 5 45-16,1-1-44 0,-1-5 36 16,0-3-8-1,3-8-25-15,0-5 21 0,4-4-25 16,-1-9 0-16,3-3-1 16,2-3 18-16,2 0-17 15,5-16 4-15,1-6 6 16,1-5-5-16,-4 2-5 15,-7 4-23-15,-5 7 22 16,-7 4-20-16,-4 10 21 16,-2 0 0-16,0 0-24 15,0 0 13-15,-9 10-5 16,-6 14 16-16,2 1 4 16,7 1 11-16,4-1-14 15,2-4-1-15,0-6 14 0,4-4-10 16,10-3-4-16,6-4 0 15,5-4 0-15,7 0 9 16,3-12-9-16,1-5 0 16,2-5 16-16,-4 1-16 15,0 0 0-15,-11 2-22 16,-6 7 12-16,-10 3-17 16,-4 5 27-16,-1 4 0 15,-2 0-1-15,0 0-10 16,-6 6-5-16,-11 9 16 15,1 7 8-15,1 0 4 16,6-1-12-16,4-1 1 16,4-1 4-16,1-4 11 0,0-2-16 15,6-2 0 1,6-3-4-16,7-1 10 0,2-2-6 16,5-3 0-16,1-2 6 15,-2 0-1-15,-3 0-5 16,-10 0 0-16,-2-7-5 15,-7 2 17-15,-3-3-12 16,0-4 0-16,0-3-8 16,-6-1 1-16,-8-4-12 15,-3 1-18-15,1 2 21 16,4 3-22-16,2 6 24 16,5 6 9-16,5 2 4 0,0 0-11 15,-1 0 2-15,-2 1 2 16,0 10-2-16,1 1 12 15,2 5-2-15,0-7 0 16,0-4 6-16,0 0-16 16,5-1 10-16,2-3 0 15,5-2-7-15,3 0 6 16,6-4 0-16,2-10-4 16,4-2-34-16,0 1 36 15,-1-2-33-15,-4 3 26 16,-1 5-1-16,-6 1 11 15,-2 6 0-15,-6 2 0 16,0 0-4-16,-4 0-4 0,0 10 8 16,-2 4 0-1,-1 6 27-15,0 0-27 0,3-3 19 16,-1-1-7-16,6-4-3 16,3-2-6-16,7-1-3 15,4-4 0-15,10-1 0 16,8-2 6-16,0-2-6 15,3 0 0-15,-5 0-5 16,-10 1-21-16,-16 4-129 16,-12-2-197-16</inkml:trace>
  <inkml:trace contextRef="#ctx0" brushRef="#br0" timeOffset="186740.2692">23484 18173 854 0,'0'0'19'0,"95"-31"-19"16,-30 15 0 0,10 0 26-16,5-4 16 0,8 4 9 15,6 3-42-15,-3 3 0 16,-5 3-18-16,-6 3-20 16,-9 1-225-16</inkml:trace>
  <inkml:trace contextRef="#ctx0" brushRef="#br0" timeOffset="197225.9233">7239 1293 487 0,'0'0'68'0,"0"0"-20"15,9-83 29-15,-9 64-21 16,0 5 2-16,-6 5 44 16,-7 6-12-16,-1 3-57 15,-3 0 6-15,-3 0-39 16,4 5 0-16,2 9-7 16,2 6 0-16,2 2 7 15,4 2 0-15,-2 0 6 16,8-2-6-16,0 2 0 0,0 2 1 15,0 1-1 1,0 2 8-16,12-5 4 0,0-2 22 16,4-7-23-1,4-5 36-15,-2-6-19 0,4-3 1 16,2-1 23-16,1 0-52 16,3-10 21-16,2-7-17 15,0-6 6-15,1-3 8 16,2 0-16-16,-3-1 3 15,-3 0-2-15,-4 1 12 16,-6-6-14-16,-6 3 7 16,-2-4 0-16,-3-2 4 15,-6 2-12-15,0-2 0 16,0 7 5-16,0 3 11 0,0 6-16 16,-6 5 12-16,-2-1-5 15,1 3-3-15,-1 4-4 16,-2-1 0-16,2 4-3 15,-2 1 8-15,7 2-5 16,-3 2 0-16,3 0-12 16,0 0-7-16,-2 2-89 15,4 14-46-15,1 1-35 16,0 0-169-16</inkml:trace>
  <inkml:trace contextRef="#ctx0" brushRef="#br0" timeOffset="197430.1132">7750 1001 1046 0,'0'0'6'0,"0"0"1"16,0 0-7-16,0 0 0 16,0 0 10-16,0 0 40 15,-43-45-3-15,40 45-31 16,-1 0-16-16,1 0-31 15,3 16-104-15,0-2 3 16,0-2-158-16,0 0-136 0</inkml:trace>
  <inkml:trace contextRef="#ctx0" brushRef="#br0" timeOffset="198091.4746">6955 1398 1019 0,'0'0'19'0,"0"0"-19"0,0 0 0 15,0 0 2-15,0 0 45 16,0 0 28-16,86-65-64 16,-49 40-9-16,0-3 0 15,0-3 7-15,-1 3-9 16,-6 1 0-16,-9 7 11 15,-9 6-12-15,-5 2 2 16,-7 7-1-16,0 2 27 16,0 3-24-16,-4 0 6 15,-11 3 0-15,-1 12 5 16,-1 7-26-16,4 6 12 16,2-1 0-16,5-1-4 15,5-1 7-15,1-1-3 16,0-4 0-16,9-6-1 15,10-2-3-15,11-9 4 16,3-3 0-16,3 0-11 16,1-12 11-16,6-3-70 0,-6-2-74 15,-5-2-222-15</inkml:trace>
  <inkml:trace contextRef="#ctx0" brushRef="#br0" timeOffset="198351.8709">7676 1301 851 0,'0'0'6'0,"0"0"-12"16,0 0-7-16,0 0-5 15,0 0-2-15,12-74 8 16,-8 53-112-16,-1-3-85 16</inkml:trace>
  <inkml:trace contextRef="#ctx0" brushRef="#br0" timeOffset="199095.4412">7645 833 511 0,'0'0'0'15,"0"0"-6"-15,0 0 3 16,0 0 3-16,0 0 66 15,0 0 29-15,76-50-27 16,-76 50 14-16,0 0-39 16,-5 17 28-16,-11 8-35 15,-5 10 13-15,2 4 24 16,4 4-37-16,6 1-8 16,7 2 9-16,2-2-34 15,0-4 21-15,12-2-22 16,6-8 9-16,3-4-11 15,-2-7 10-15,5-13-10 0,1-3 17 16,7-3-13 0,4-14 35-16,4-13-33 0,5-10-2 15,-2-8 1-15,0-1 4 16,-6 0-9-16,-7 2 0 16,-7 0-24-16,-5 3 19 15,-8 0 1-15,-4 7 4 16,-5 3-2-16,2 6 2 15,-1 6 0-15,1 6 5 16,-3 4 0-16,3 6-5 16,-3 3 0-16,0 0-23 15,0 11 16-15,4 15 1 0,-2 11 6 16,4 8 6-16,-4 0 2 16,5 2-2-16,2-4-3 15,4-3 1-15,2-7 21 16,1-3-19-16,1-11 2 15,4-5-8-15,-5-7 10 16,1-6-10-16,0-1 0 16,0-1-3-16,1-16 2 15,-6-6-108-15,-8-11-135 16,-4-7-419-16</inkml:trace>
  <inkml:trace contextRef="#ctx0" brushRef="#br0" timeOffset="199220.8565">8086 819 1122 0,'0'0'0'0,"0"0"-127"15,0 0-15-15,0 0-136 16,0 0-48-16</inkml:trace>
  <inkml:trace contextRef="#ctx0" brushRef="#br0" timeOffset="200040.1571">8365 1127 1030 0,'0'0'28'0,"0"0"-27"15,0 0-1-15,0 0 1 16,0 0 23-16,0 0 79 16,-14 24-46-16,16-32-11 15,16-8-45-15,3-6 19 16,1 1-18-16,-3-4-2 15,3-6 0-15,-3 4-9 16,-1-2-2-16,3 0 0 16,-1 3-3-16,0 3 14 15,-2 6 0-15,-2 7-10 16,-1 6 10-16,-3 4 0 16,0 0-4-16,-4 0-15 15,-1 14 18-15,-4 12 1 16,-3 4 20-16,0 2-19 15,0-1 33-15,0-5-6 0,0-8-26 16,3-6 22 0,6-5-18-16,1-7-6 0,8 0 8 15,6-5 1-15,8-15 11 16,3-6-20-16,2-4 6 16,-7 0-16-16,-9 5-9 15,-9 5 19-15,-6 9 0 16,-6 3-3-16,0 7-6 15,0 1 9-15,0 3-5 16,-6 17-21-16,-5 4 40 16,2 1-14-16,4-2 0 15,3-5 7-15,2-2-9 16,0-5 2-16,0-4 0 0,9-5 0 16,8-2 8-16,-1 0-8 15,5-1 4-15,3-12 9 16,1-2-7-16,-4 1-6 15,-6 0 0-15,-1 3-11 16,-4 3 14-16,-1 4-3 16,0 4 0-16,2 0 1 15,3 0-1-15,4 13 0 16,0 3 2-16,1 1-21 16,-2 2 23-16,-1 1-4 15,-5-3 0-15,-3-6 15 16,0 0-15-16,-5-9 0 0,1-2-11 15,4 0 9 1,7-13-38-16,7-10-35 0,2-6 0 16,-2 4 9-16,-2 6 60 15,-4 9 4-15,2 6 2 16,4 4 13-16,1 0-9 16,5 7 36-16,6 12-9 15,7 3-19-15,4 5-24 16,8-1 3-16,-1-6-192 15,-2-11-595-15</inkml:trace>
  <inkml:trace contextRef="#ctx0" brushRef="#br0" timeOffset="200542.405">10328 663 68 0,'0'0'793'0,"0"0"-761"15,10-82 59-15,-2 69-46 16,-4 8 42-16,1 4 33 16,1 1-88-16,4 5-14 15,8 22 2-15,5 19-6 16,2 13 41-16,-1 13-51 15,-2-2 15-15,-4-5-9 16,1-9 4-16,1-9-2 16,-4-12-12-16,2-13 8 15,-4-9-9-15,-3-10 1 0,2-3 0 16,10-17 25 0,7-20-22-16,6-16 18 0,-2-11-21 15,-5-3-34 1,-4 0-31-16,-3 17-52 0,-2 19-53 15,4 20 14-15,-1 11-211 16</inkml:trace>
  <inkml:trace contextRef="#ctx0" brushRef="#br0" timeOffset="201890.9827">11135 973 772 0,'0'0'143'16,"0"0"-83"-16,0 0 17 0,0 0 37 15,0 0-50-15,0 0-27 16,-51 16-9-16,47-7-27 16,1 8 23-16,3 0-17 15,0 5 13-15,0-7-20 16,0-5 7-16,3-5-7 16,9-5 0-16,3 0 6 15,4-11 11-15,-1-10-17 16,-2-3-9-16,-7-1-3 15,-9 3-47-15,0 1 37 16,-3 8 16-16,-10 6-1 16,-3 7-5-16,0 8 12 15,0 13 0-15,5 5-12 16,4-3 17-16,7-4-5 0,0-4 0 16,6-8 10-16,15-7 5 15,9 0 1-15,6-19-12 16,7-13 23-16,6-7-22 15,-4-7-5-15,-4-5 0 16,-11 0 6-16,-13 1-3 16,-11 3-3-16,-6 3 0 15,0 7-14-15,-6 9 21 16,-2 14-7-16,1 9 15 16,4 5-13-16,-1 2-3 15,-2 23 1-15,1 14 0 16,2 14-4-16,2 5 14 15,1 3-8-15,0-6 12 0,6-4-7 16,7-12 21 0,-1-6-25-16,6-13-2 0,-3-7 2 15,5-7 0-15,2-6-3 16,1 0 1-16,5-16 18 16,1-9-13-16,-1-7-6 15,-4-4 0-15,-9 0-8 16,-3 2 16-16,-9 5-8 15,-3 7 0-15,0 11 17 16,0 6-25-16,0 5 8 16,0 2-5-16,0 19-7 15,-2 7 12-15,-2 8 0 0,2 0 0 16,2-4 0-16,0-2 2 16,5-10-2-16,4-7 0 15,0-8-5-15,3-5 18 16,1 0-13-16,7-6 11 15,6-15-3-15,0-7-3 16,2-5-4-16,-2-4-1 16,-6 3 0-16,-4 3 6 15,-7 4-7-15,-2 9 1 16,-3 6 0-16,-4 9-7 16,2 3 7-16,-2 0 0 15,0 10-7-15,0 12 2 16,0 7 5-16,0 9 0 15,0-2 7-15,0-4-9 16,0 1 2-16,9-8 0 0,3-3-8 16,0-8 13-16,-2-8-5 15,0-2 0-15,1-4 9 16,5 0-5-16,1-12-4 16,8-10 0-16,-1-3-1 15,-5-1 10-15,-4-4-9 16,-4 2 0-16,-7 3 7 15,-2 9-9-15,-2 7 2 16,0 5 0-16,0 4-6 16,0 0 3-16,0 0 0 15,0 6 0-15,0 13 3 16,0 5-3-16,1 1 3 0,5 1 0 16,2-3-9-16,5-3 11 15,0-3-2-15,5-4 0 16,-1-6 9-16,2-4-10 15,2-3 1-15,2 0 0 16,-1-17-1-16,0-9 13 16,-5-6-12-16,-6-5 0 15,-6 1 7-15,-4 1-7 16,-1 4 0-16,0 8 1 16,0 10-10-16,0 6 13 15,0 7-4-15,0 0 0 16,0 20-18-16,0 15 18 15,0 9 0-15,0 5 3 16,0 0-12-16,0-6 16 16,0-2-7-16,4-7 0 0,5-7 1 15,-2-6-1-15,6-8 0 16,4-9 0-16,10-4-7 16,7 0 6-16,12-15-17 15,3-7-162-15,-7 3-351 16</inkml:trace>
  <inkml:trace contextRef="#ctx0" brushRef="#br0" timeOffset="202489.9341">13499 1008 426 0,'0'0'513'0,"0"0"-506"16,0 0 49-16,3 76-53 16,0-70 91-16,-1-4 0 0,-2-2-18 15,1 0 19 1,5 0-63-16,1-13 22 0,4-12-46 16,4-6 4-16,-2-6-7 15,0-6-5-15,-3-3 0 16,2-6 3-16,-4-5-3 15,-3-1 0-15,-1-1-1 16,-1 14 12-16,0 4-8 16,0 18-3-16,-3 12 0 15,2 6-16-15,-2 5-93 16,0 19-152-16,0 14 65 16,0 9-265-16</inkml:trace>
  <inkml:trace contextRef="#ctx0" brushRef="#br0" timeOffset="203690.1036">13573 933 1149 0,'0'0'8'16,"0"0"-8"-16,0 0-1 16,7-98 1-16,3 65 15 15,-1-6-2-15,0 1 38 16,-2 0-49-16,-1 0 18 15,-1 4-5-15,1 4-6 16,-5 10 25-16,0 9-27 16,1 8 21-16,-2 3-15 15,2 6-10-15,-2 26-3 0,0 17 0 16,0 15 4 0,0 11 7-16,0 1-7 0,0-3-3 15,0-7 23-15,0-13-17 16,3-13 5-16,0-8 1 15,4-14-6-15,-2-7-5 16,-2-9-2-16,2-2 0 16,8-8 7-16,7-17 2 15,10-14-1-15,3-5-8 16,-2 4-60-16,-4 10 53 16,-9 13-10-16,0 12 12 15,-6 5-4-15,4 0-2 16,-1 15 11-16,3 3 0 0,0 4 11 15,0-5-7 1,0-3-4-16,0-6 2 0,-5-3-5 16,-2-5 24-16,-2 0-19 15,-2-2-2-15,-3-12 20 16,-2 0-17-16,-2 3-3 16,0 2-2-16,0 6-14 15,0 3 6-15,-2 0 6 16,-2 12 3-16,-2 10 2 15,6 4-5-15,0-1 4 16,0-6 0-16,13-4-10 16,4-6 7-16,2-8 3 15,4-1 8-15,-2 0-3 16,-2-17 3-16,-4-5-8 0,-7-3-1 16,-6 1-4-16,-2 3-35 15,-4 4 40-15,-15 6-6 16,-2 8-3-16,3 3-1 15,0 0 10-15,4 13 0 16,4 5-17-16,7 2 18 16,3-6-1-16,0-3 0 15,16-8 8-15,10-3-8 16,2-2 4-16,2-13-1 16,1-7 5-16,-3-4 1 15,-3-3-9-15,-4-1 0 16,-1-3 13-16,-6-1-12 15,-8 5-1-15,2 5 0 16,-6 9 23-16,2 8-23 0,-1 7 35 16,-1 0-35-16,4 9-6 15,-1 18 2-15,8 9 4 16,-1 5 0-16,1 0-7 16,1-7 28-16,0-2-21 15,-2-10 10-15,-1-7 3 16,-4-6-5-16,-4-7-8 15,2-2 0-15,4 0 20 16,13-14-16-16,6-13 17 16,7-7-21-16,-4-4 7 15,-4 9-26-15,-10 7-4 0,-6 10-61 16,-4 12-5 0,0 0-166-16,-4 9 84 0,1 13 101 15,-1 4-29-15,-3-3 96 16,0-2 3-16,0-6 29 15,0-3 100-15,0-8-70 16,0-3 6-16,0-1 44 16,8 0 11-16,7-4-9 15,10-13-85-15,6-3-25 16,-1-1-2-16,0 1 16 16,-6 2-15-16,-8 4 0 15,-4 5 11-15,-6 6-18 16,-6 3 7-16,0 0-4 0,0 5-13 15,2 14 14 1,2 12-6-16,8 3-26 0,12-5-187 16,6-14-325-16</inkml:trace>
  <inkml:trace contextRef="#ctx0" brushRef="#br0" timeOffset="204457.7983">15868 1031 1197 0,'0'0'41'16,"0"0"-28"-16,0 0-13 15,0 0 79-15,0 0-35 16,0 0 21-16,0 0-65 16,41-91 0-16,-27 54 8 15,2-6-6-15,-2-2-2 0,-2-4 0 16,-2-2 16-16,-2 2-19 16,-4 6 3-16,-1 5 0 15,-1 16-3-15,-1 12 10 16,1 8-7-16,-2 2 0 15,3 14-14-15,-1 23 11 16,1 17 2-16,-1 12 2 16,1 0-12-16,4-8 17 15,3-12-6-15,3-12 0 16,2-10 14-16,-2-12-15 16,-1-7 2-16,1-5 2 15,5-8 25-15,6-18-26 16,4-13 10-16,1-9-6 15,-7-4 1-15,-5 0-14 16,-3 8-48-16,-1 17-71 0,0 21-40 16,8 6-93-16,6 20-9 15,6 17-126-15</inkml:trace>
  <inkml:trace contextRef="#ctx0" brushRef="#br0" timeOffset="204757.3642">16524 919 243 0,'0'0'242'16,"0"0"-23"-16,0 0 29 15,0 0-51-15,0 0-124 16,0 0-12-16,-29 4 7 16,25-4-57-16,-2 10 1 0,2 4-12 15,-1 6 9 1,5 1-9-16,0-1 0 0,3-10 3 16,18-3-16-16,7-7 22 15,8 0-9-15,0-12 0 16,-3-11 19-16,-8-3-38 15,-11-1 19-15,-11 3-13 16,-3 5 4-16,-15 5 9 16,-15 7 0-16,-9 7 0 15,-4 0-3-15,-5 23-6 16,5 9 3-16,10 7-55 16,14 2-25-16,19-5-136 15,6-7-105-15</inkml:trace>
  <inkml:trace contextRef="#ctx0" brushRef="#br0" timeOffset="207125.7927">17298 943 928 0,'0'0'54'15,"0"0"2"-15,0 0-5 16,0 0 79-16,0 0-56 16,0 0-36-16,43-59-19 0,-14 31-19 15,0-3 22 1,0-1-20-16,-5-1-2 0,-7 5 0 16,-6 6 8-16,-9 8-9 15,-2 9 1-15,0 5-19 16,-6 2 18-16,-11 24-18 15,-5 11 19-15,3 5 0 16,9 4 8-16,6-4-11 16,4-9 3-16,0-7 0 15,14-9-7-15,6-9 16 16,9-5-9-16,5-3 9 16,9-11 2-16,8-14 6 15,6-9-17-15,-4 0 0 16,-2-5-9-16,-7-1 9 15,-6 1 0-15,-8 1-3 0,-6 2 0 16,-9 4-2 0,-3 3 5-16,-5 8 0 0,-4 7-10 15,-3 7 15-15,0 7-5 16,0 0 0-16,0 0 5 16,0 0-13-16,0 0 8 15,0 0 0-15,0 3-17 16,-3 9 20-16,-13 9-3 15,1 4 0-15,-1 7 17 16,2-1-21-16,3-4 4 16,1 3 0-16,0-5-7 15,-1 6 8-15,-2 3-1 16,1 1 6-16,2 6 11 16,0-3-12-16,6 4-5 0,2-4 0 15,2-1-4-15,0-3 13 16,8-6-9-16,8-6 0 15,2-10 9-15,3-4-10 16,-2-8 1-16,0 0 0 16,-2-12-6-16,-5-12 18 15,-6-6-23-15,-6-6 11 16,0-2-46-16,-9-1 6 16,-11 3-18-16,0 5-30 15,1 6 56-15,9 10 16 16,4 7 16-16,6 8 0 15,0 0 0-15,0 3-5 16,10 4 5-16,9-2 0 0,5-3 28 16,7-2-9-16,9 0 17 15,5-16-19-15,3-6-7 16,3-8-10-16,-2-5 0 16,-5-5 0-16,-7-2-2 15,-7 1 6-15,-11 2-4 16,-8 10 14-16,-8 9-6 15,-3 8-2-15,0 12 36 16,0 0-38-16,-14 14-4 16,-3 18 5-16,-7 12-5 15,2 14 8-15,4 5-3 16,3 4 17-16,6 1-11 0,8-10-11 16,1-7 27-16,3-5-22 15,16-9 0-15,4-8 1 16,2-6 11-16,5-13-16 15,1-7-1-15,2-3 0 16,0-5 4-16,-3-16-1 16,-7-6-6-16,-6-5 3 15,-11-1-38-15,-6 1 30 16,0 0-16-16,-8 4-16 16,-10 3 35-16,1 6-5 15,2 3 10-15,2 6 0 16,6 4 8-16,4 4-9 15,3 2 1-15,0 0-17 0,2 0 16 16,14 0-9 0,8 0 10-16,6 0 4 0,4-3 6 15,9-9-7-15,2-7-1 16,-3-4 9-16,-5-2-10 16,-5-2 3-16,-7 2-4 15,-9 1 0-15,-7 5 9 16,-6 6-6-16,-3 9 3 15,0 4 0-15,-1 0-5 16,-14 12-1-16,-3 17 0 16,-3 9-6-16,4 2 14 15,6-2-8-15,6-4 0 0,5-6 7 16,0-8-19 0,13-6 13-16,7-7-1 0,3-7 7 15,6 0 10-15,2-10-25 16,4-10 8-16,-1-5-26 15,-2 2 22-15,0-4-33 16,-5 2 15-16,-3-1 16 16,-6 7-12-16,-3 2 6 15,-5 4 12-15,-5 6 0 16,-1 3-8-16,-4 1 9 16,0 3-1-16,0 0 0 15,-10 0-28-15,-4 10 28 16,-5 5-3-16,1 6 6 15,2 4-14-15,2 1 11 16,7 1 0-16,7 0 19 0,0-3-17 16,2-5 27-16,17-4-11 15,6-5-18-15,6-9 33 16,10-1-30-16,5-3 17 16,3-15-20-16,-1-6-5 15,-2-7-27-15,-7 0 25 16,-6-2-34-16,-8 2 39 15,-12 2-21-15,-8 6 23 16,-5 8 1-16,0 7 11 16,-14 8 6-16,-6 0-18 15,1 12 0-15,2 9-9 16,6 4 9-16,4 1 0 0,7 2-2 16,0-2 11-16,3 0-2 15,16-6 18-15,7-3-25 16,2-5 26-16,0-5-22 15,2-7-4-15,-3 0 30 16,3-7-25-16,1-13 9 16,-1-6-14-16,0-6 6 15,-2-6-14-15,-4-3 12 16,-6-4-4-16,0 2 0 16,-9 0 8-16,-6-1-8 15,-3 6 0-15,0 8 3 16,0 11 5-16,0 11-8 15,0 8 17-15,0 7-17 0,0 26 2 16,0 12-2 0,0 11 0-16,0 2 6 0,0-5-4 15,0-4-2-15,3-10 0 16,10-11-6-16,7-9-98 16,2-15-115-16,0-4-312 15</inkml:trace>
  <inkml:trace contextRef="#ctx0" brushRef="#br0" timeOffset="207234.1577">19676 699 1112 0,'0'0'43'15,"0"0"-43"-15,0 0-193 0,0 0-84 16</inkml:trace>
  <inkml:trace contextRef="#ctx0" brushRef="#br0" timeOffset="207891.6251">20171 880 1231 0,'0'0'0'0,"0"0"0"16,0 0-64-16,0 0 64 15,-11-80 16-15,11 68 46 16,0 5 6-16,0 6-5 0,0 1-49 15,-5 0-4 1,-3 8-10-16,-2 15 3 0,-4 7-8 16,7-1 5-16,4 1 0 15,3-4-5-15,0-9 14 16,6-2-9-16,9-9 0 16,4-6 6-16,6 0-4 15,4-12-2-15,-2-10-10 16,-5-5-1-16,-9-3-53 15,-6 3 12-15,-7 0 15 16,0 3-12-16,-13 6 49 16,-4 7-39-16,-1 6 39 15,-3 5-10-15,0 2-2 16,0 15 12-16,5 3 0 0,4 2 5 16,4 0 26-16,8-1-24 15,0-3 1-15,12-2 6 16,13-6 0-16,8-6 0 15,5-4-2-15,1 0-7 16,4-13 1-16,-5-7-6 16,0-7-25-16,-2-2 24 15,-2 0-50-15,-9 3 30 16,-5 3 16-16,-4 8 10 16,-9 6-3-16,-2 5 1 15,-4 4-3-15,2 0 0 16,0 12-6-16,2 9 6 15,6 2 0-15,5 3 6 0,8-2-6 16,13-2 0 0,14-5 1-16,13-7-9 0,12-6-27 15,6-4 34-15,3 0-14 16,1 0 15-16,-5-14 10 16,-13 2 73-16,-21 2-74 15,-29 8-9-15,-18 2-135 16,-42 0-340-16</inkml:trace>
  <inkml:trace contextRef="#ctx0" brushRef="#br0" timeOffset="209124.9155">7630 2296 1043 0,'0'0'29'16,"0"0"-29"-16,0 0 0 15,0 0 25-15,0 0 45 16,0 0 34-16,0 0-22 16,0-16-52-16,0-5 12 15,6-8-42-15,6-7 0 0,-1-1-4 16,0-4 23-16,-1-1-19 16,-2-1 0-16,-4-3 8 15,-2 7-18-15,-2 9 11 16,0 12-1-16,1 11 0 15,-1 7-2-15,3 0-3 16,2 18 2-16,5 19-9 16,2 17 5-16,3 8 7 15,0-3 0-15,4-1-4 16,-2-10 11-16,1-11-7 16,-3-10 0-16,-1-11 8 15,-5-7-11-15,-5-8 3 16,3-1 0-16,-1 0 23 0,6-21-19 15,3-15 23 1,4-9-27-16,0-7 8 0,-5-2-1 16,2 2-7-16,-2 1 0 15,-4 11-6-15,1 11 14 16,-4 14-8-16,-4 10 0 16,-1 5 5-16,-1 0-19 15,5 5 6-15,6 15 6 16,2 14-15-16,5 4 22 15,0 7-5-15,-4 2 1 16,1-1 11-16,-2-2-8 16,1-5-4-16,-3-3 6 15,0-9-16-15,1-3 10 16,4-7-1-16,2-4-92 0,-4-7-216 16,-3-6-320-16</inkml:trace>
  <inkml:trace contextRef="#ctx0" brushRef="#br0" timeOffset="210479.3442">8302 2386 1282 0,'0'0'0'16,"0"0"-131"-16,0 0 99 15,0 0 32-15,0 0 42 0,88-81-33 16,-58 49-5-1,0-4-1-15,-6-2 6 0,-5 2-18 16,-8 1 5 0,-5 5 4-16,-6 10-1 0,0 9 10 15,0 9 9-15,0 2-18 16,-2 11 13-16,-11 15-13 16,4 10 0-16,0 3 5 15,4 2 18-15,5-4-21 16,0-4 18-16,2-10-5 15,11-6-11-15,7-9 20 16,1-5-24-16,6-3 2 16,2-7 2-16,4-14 2 15,0-7-6-15,-3-3 0 0,0 0-32 16,-6 4 29 0,1 2-7-16,-4 5 8 0,-3 6-7 15,-2 5 4-15,-2 1 5 16,-3 5 0-16,-5 1 0 15,-4 1-6-15,-2 1 6 16,0 0-2-16,0 0-14 16,0 1 12-16,-13 18 4 15,-10 6 0-15,-13 7 7 16,2 6-1-16,1-1-5 16,5 1 3-16,11-6 19 15,8-8-12-15,8-5-8 16,1-7-3-16,0-5 15 0,18-7-4 15,9 0 2 1,7-7-5-16,6-16 8 0,3-5-6 16,-3-3-10-1,-3 0 0-15,-6-3 10 0,-7 0-24 16,-8 0 13-16,-8-2-8 16,-8 0 2-16,0-3-10 15,-8-2 10-15,-13 0 2 16,-2-1 0-16,1 9 0 15,6 8 5-15,7 11 0 16,6 9-2-16,3 5 2 16,0 5-11-16,5 17 9 15,10 16 4-15,5 3-2 16,6 1 0-16,-6-1 3 0,9-8 5 16,-3-6 2-16,-3-9-10 15,0-5 0-15,-5-9 17 16,1-4-15-16,2 0-2 15,1-11 0-15,5-15 10 16,0-5-10-16,-2-7 0 16,-6 0-6-16,-3 0-47 15,-10 5 45-15,1 10-6 16,-6 9 14-16,-1 11-21 16,0 3 20-16,0 12 1 15,0 19-3-15,0 11 8 16,0 2 21-16,0-1-12 15,0-5-6-15,6-8 31 0,3-9-37 16,-2-9 16 0,3-6-11-16,0-6 6 0,2 0-3 15,7-7-6-15,5-11-3 16,2-9 6-16,-1-2-7 16,-7 2-2-16,-5 1-6 15,-5 9-17-15,-5 5 22 16,-2 8-4-16,-1 4 7 15,0 0-17-15,0 0 7 16,0 7 10-16,0 6-6 16,0-2 17-16,0-1-14 15,5-3 3-15,1-4 0 16,3-3-7-16,-2 0 14 16,4-1-7-16,4-13 0 0,3-5 16 15,1 0-29-15,-2 3 13 16,2 4-45-16,0 7 26 15,1 5-24-15,-2 0 43 16,2 0 0-16,-2 13 9 16,0 3-12-16,-4 1 3 15,0 0 0-15,-3-2-3 16,-2-2 10-16,0-5-7 16,-3-3 0-16,1-4 12 15,4-1-12-15,2 0 0 16,1 0 0-16,0 0 1 15,0 0 10-15,4 5-11 0,0 9 53 16,3 3-43-16,1 0 14 16,3 0-16-16,-2-1-4 15,1-3-2-15,-2 0 0 16,0 0-4-16,-8-1-191 16</inkml:trace>
  <inkml:trace contextRef="#ctx0" brushRef="#br0" timeOffset="232440.6436">23235 11869 702 0,'0'0'13'0,"0"0"-13"15,0 0 0-15,0 0 3 16,0 0 27-16,0 0 32 15,0 0-30-15,-85-19-20 16,71 27 12-16,-2 9-12 16,1 5 0-16,2 2-9 15,2-2 33-15,8-1-31 0,3-9-5 16,0 1 7-16,0-8 19 16,12-2-23-16,7-3-3 15,5 0 9-15,2-14 3 16,4-5-6-16,-2-6-6 15,-6 2 0-15,-3-4 13 16,-8 4-23-16,-5 4 10 16,-3 8 0-16,-1 5 3 15,-2 6-2-15,0 0-1 16,0 1 0-16,0 21 16 16,0 6-6-16,0 7 44 15,-2-1-48-15,2-3 13 16,0-2-15-16,5-5-4 15,8-4 0-15,2-3-10 16,10-8-51-16,5-9-146 0,4-1-397 16</inkml:trace>
  <inkml:trace contextRef="#ctx0" brushRef="#br0" timeOffset="232826.0641">23585 11805 826 0,'0'0'4'16,"0"0"-3"-16,-79 39 4 0,64-25-5 15,9-3 0 1,6 0 19-16,0 0-13 0,5 2 7 16,16-3 11-16,2-5 9 15,6-3-18-15,4-2-15 16,-2 0 0-16,-6-15 12 15,-5 0-13-15,-10-4 1 16,-10 2-5-16,0 0-9 16,-10 0-11-16,-15 3 25 15,-7 1 0-15,-2 7 11 16,3 3-15-16,7 1 4 16,9 2 0-16,4 0-14 15,5 0 18-15,4 11-4 16,2 7 0-16,0 1 19 15,0 5-30-15,10 0 11 0,2-2 0 16,0-1-13-16,7-7-119 16,-1-7-208-16</inkml:trace>
  <inkml:trace contextRef="#ctx0" brushRef="#br0" timeOffset="233525.4179">23602 11777 415 0,'0'0'262'0,"0"0"-252"0,0 0 13 15,0 0-14-15,0 0 91 16,0 0-11-16,-94 33-79 16,77-13 11-16,5 5-6 15,3 3 0-15,6 0 6 16,3-3-20-16,0-2 5 15,9-6 5-15,7-3-1 16,7-6-10-16,2-8 7 16,4 0 7-16,2-4-2 0,0-14-12 15,-2-5 0 1,-3-2-3-16,-6 0 10 0,-7 2-7 16,-7 4 0-16,-4 7 14 15,-2 4-14-15,0 5 0 16,0 3 0-16,-2 0-3 15,-7 20 9-15,-2 9-6 16,-1 6 23-16,2 5-18 16,5 1 28-16,3-5-33 15,2-3 0-15,0-7-3 16,0-4 11-16,12-8-8 16,3-5 0-16,4-9-12 15,5 0-41-15,6-8-127 16,1-15-293-16</inkml:trace>
  <inkml:trace contextRef="#ctx0" brushRef="#br0" timeOffset="233958.186">24013 11751 802 0,'0'0'29'0,"0"0"-16"15,0 0-13-15,-82-4 9 16,66 4-2-16,5 7 38 0,1 7-45 16,3 6 1-1,1 2 12-15,4-2 1 0,2-1-12 16,0-8-2-16,0-2 19 16,8-6-14-16,3-3-5 15,6 0 0-15,2-11 27 16,1-7-24-16,-1-3-3 15,-4-1 0-15,-5 2 15 16,-1 3-15-16,-3 8 0 16,-4 1 3-16,-1 6 5 15,-1 2-2-15,0 0-6 16,0 10 0-16,0 10 18 16,0 7 17-16,0 1-5 15,0 1-23-15,0-6 5 0,0-1-4 16,0-6-8-1,3-2 0-15,5-7 16 16,1-4-24-16,7-3 8 0,6 0-148 16,5-15-51-16,2-10-365 15</inkml:trace>
  <inkml:trace contextRef="#ctx0" brushRef="#br0" timeOffset="234390.1553">24349 11696 496 0,'0'0'240'16,"0"0"-207"-16,0 0-21 0,0 0 36 15,-97 18 40-15,83-2-77 16,0 1 32-16,5 1-41 16,4 0 0-16,5-7 32 15,0 3-26-15,0-6-6 16,0-2 5-16,5-5 6 15,4-1-1-15,2 0-12 16,3-12 2-16,2-7-5 16,-2-2 12-16,-1-2-9 15,-5-3 0-15,-4 0-20 16,-4 1 7-16,0 5 8 16,0 6 5-16,0 6-4 15,0 5 5-15,0 3-1 16,0 0 0-16,0 11-4 15,0 12 4-15,0 6 0 0,0 4 2 16,0-1 30 0,0-1-24-16,5-5 41 0,1-1-25 15,7-3-11-15,-6-8-10 16,3 0-3-16,1-7 0 16,1-4-18-16,8-3-48 15,3 0-126-15,1-21-255 16</inkml:trace>
  <inkml:trace contextRef="#ctx0" brushRef="#br0" timeOffset="235509.441">24641 11699 54 0,'0'0'534'0,"0"0"-499"15,0 0-19-15,0 0-2 0,0 0 71 16,0 0 23-16,-22 24-83 16,11-5 34-16,2 3-8 15,0 1-1-15,1 1 3 16,2-2-44-16,6-2-5 15,0-6 0-15,0-4 22 16,3-3-26-16,10-5 0 16,3-2 1-16,5 0-2 15,6-11 1-15,0-6 0 16,-4-3-5-16,-3-2-75 16,-4 3 58-16,-8 0 8 15,-5 6 10-15,-1 6-7 0,-2 4 11 16,0 3 0-16,0 0-4 15,0 13 7-15,-10 13-3 16,-1 9 30-16,0 3-19 16,4 1 29-16,1-1-40 15,5-6 0-15,1-3-1 16,0-9 13-16,7-6-15 16,9-9 3-16,4-5-108 15,3 0-12-15,-1-19-298 16</inkml:trace>
  <inkml:trace contextRef="#ctx0" brushRef="#br0" timeOffset="235959.6137">24937 11729 637 0,'0'0'78'0,"0"0"-40"15,0 0 31-15,0 0 30 16,0 0-73-16,0 0 8 16,-59 22-29-16,56-5-4 15,3-2 26-15,0-1-10 16,0 0-14-16,3-6-3 16,3-4 9-16,5-4-6 15,-2 0 6-15,6-4-9 16,1-10 3-16,-1-6 10 15,0-1-13-15,-2-3 0 0,-3 0 1 16,-3 4-16-16,-4 8 15 16,-3 4 0-16,0 5 5 15,0 3-5-15,0 0-1 16,0 15-1-16,0 9 2 16,0 6 32-16,0 2-25 15,0-2 16-15,0-4-6 16,0-1-1-16,0-8-6 15,0-2-10-15,0-8 7 16,0-3-12-16,0-4 5 16,0 0-8-16,0-1-63 15,4-20-146-15,5-8-319 0</inkml:trace>
  <inkml:trace contextRef="#ctx0" brushRef="#br0" timeOffset="236375.8345">25092 11575 614 0,'0'0'111'0,"0"0"-102"15,0 0 17-15,0 0 76 16,0 0-40-16,0 0-2 16,-58 43-51-16,56-21 53 15,2 0-19-15,0-2-42 16,5-3 32-16,5-1-22 0,1-8 0 15,-1-4-7 1,3-4-4-16,1 0 0 0,0-2 12 16,-1-13-1-16,0-9-11 15,-4-2 0-15,-4-4 11 16,-5 1-15-16,0 3 4 16,0 5 0-16,0 7-3 15,0 8 17-15,0 3-17 16,0 3 3-16,0 8-13 15,0 17 7-15,0 9 12 16,4 1 3-16,-1 1 28 16,-2-4-36-16,2-3 25 15,-1-1-26-15,-1 4 18 16,-1 1-21-16,0 7 3 0,0 3-2 16,-5-2-238-16,-19-7-753 15</inkml:trace>
  <inkml:trace contextRef="#ctx0" brushRef="#br0" timeOffset="259964.9713">17544 7533 378 0,'0'0'46'16,"0"0"54"-16,0 0-69 15,0 0 52-15,0 0-32 16,0 0-10-16,0 0 21 16,0 0-54-16,5-60 5 15,-1 53 4-15,-1 2-3 16,-1 0 11-16,-2 2 14 15,0-1-38-15,0-1 47 0,0 0-11 16,0-2-26-16,0 2 16 16,-3 0-26-16,-3 0 1 15,-3 3 25-15,-2 2-6 16,-1 0-21-16,-1 0 0 16,2 2 11-16,0 9-6 15,3 6-5-15,3 7 0 16,1 4-14-16,4 2 24 15,0-1-10-15,0-3 0 16,0-4 12-16,2-5-17 16,5-4 5-16,1-7 0 15,2-1-8-15,-4-5 29 16,0 0-21-16,2-7 0 16,2-10 17-16,-4-5-10 0,0-1-7 15,-5 0 0-15,-1 2-8 16,0 6 20-16,0 2-12 15,0 8 0-15,0 1 15 16,-1 4-18-16,1 0 3 16,0 2 0-16,0 15-12 15,0 8 12-15,7 3 0 16,1 4 0-16,-2-3 14 16,-3 3 6-16,1-2-10 15,-1 0-10-15,-1-1 21 16,-2 0-8-16,1-8-13 15,0-3 0-15,1-5 13 0,0-4-10 16,-1-2-3 0,-1-4 0-16,2-2-13 0,0-1-47 15,-1 0-67-15,4-11-82 16</inkml:trace>
  <inkml:trace contextRef="#ctx0" brushRef="#br0" timeOffset="261110.3124">18289 7414 89 0,'0'0'380'16,"0"0"-308"-16,0 0 10 15,0 0-17-15,0 0 76 16,0 0-59-16,-68-33-25 15,57 33 23-15,0 0-57 16,-1 2 24-16,-1 15-32 16,-2 5-4-16,-3 5 15 0,4 2-18 15,4-3-6-15,6-1 5 16,4-1-1-16,0-7-6 16,1-5 0-16,15-5 14 15,4-6-17-15,4-1 4 16,3-4-1-16,2-17 8 15,-2-4 3-15,-8-1-11 16,-5-1 0-16,-9 6 12 16,-4 4-9-16,-1 5-3 15,0 8 0-15,0 3-11 16,0 1-1-16,0 0 12 16,0 18 0-16,0 10 1 15,0 4-5-15,2 3 4 16,4-1 0-16,1-5-7 0,0-1 18 15,1-2-11-15,-2-3 0 16,0-5 12-16,-2-3-12 16,-1-4 0-16,0 0 0 15,0-6-12-15,6-4-79 16,3-1-185-16,3-21-427 16</inkml:trace>
  <inkml:trace contextRef="#ctx0" brushRef="#br0" timeOffset="261591.3773">18803 7435 653 0,'0'0'41'0,"0"0"-2"15,0 0 40-15,0 0 16 16,-80-7-16-16,68 7-6 15,-3 0-73-15,2 14 21 16,-2 2-22-16,0 4 1 16,4-1 0-16,-2 1-7 15,5-1 11-15,4-6-4 16,4-2 0-16,0-1 9 16,0-7-16-16,1-3 7 15,7 0 0-15,4 0 1 0,5-8 8 16,0-9-9-16,-1 0 0 15,0-2 6-15,-5 4-7 16,-3 2 1-16,-2 4 0 16,-5 4-6-16,-1 4 23 15,0 1-17-15,0 0 0 16,0 1 1-16,0 19-1 16,0 9 37-16,0 5 3 15,0 5-3-15,0-2-30 16,0-2 7-16,0-4-10 15,0-5 16-15,6-2-16 16,4-5-4-16,-3-5 0 16,4-6-9-16,-1-8 8 15,8 0-73-15,4-8-60 16,1-21-183-16</inkml:trace>
  <inkml:trace contextRef="#ctx0" brushRef="#br0" timeOffset="262041.0283">19269 7445 673 0,'0'0'89'16,"0"0"-18"-16,0 0-25 16,0 0 6-16,-94 7 52 15,68 2-38-15,5 4-5 0,2 5-26 16,3 6-34-16,5-1 25 15,7 0-26-15,1-3 0 16,3-3-5-16,0-6 18 16,4-6-13-16,10-4 0 15,0-1 8-15,3-1 4 16,2-15-12-16,-3-10 0 16,0-2-2-16,-6-3 15 15,-3 1-13-15,-4 4 0 16,-3 9 1-16,0 8 5 15,0 4-6-15,0 5 0 16,0 0-9-16,0 15-10 16,5 14 19-16,0 7 0 15,5 2 10-15,2-1 0 16,-4-3-8-16,0-1 0 0,-1-1 4 16,-4-5 14-16,-1 0-20 15,-2-1 0-15,0-2 4 16,0-2-19-16,0-5-60 15,0-2-193-15,-2-11-365 16</inkml:trace>
  <inkml:trace contextRef="#ctx0" brushRef="#br0" timeOffset="283890.5596">9497 8828 54 0,'0'0'220'0,"0"0"-147"16,0 0 14-16,0 0-43 15,0 0 18-15,0 0-25 16,0 0-21-16,0-58 73 15,0 51-87-15,0 1-1 16,0 0 37-16,0 3-21 16,0-2 29-16,0 3-2 0,0 2-44 15,0 0 54-15,0 0-37 16,2 0-5-16,-1 0-15 16,5 16 12-16,-2 7-9 15,3 2 13-15,0 1 5 16,1 0-10-16,2-9-8 15,0-2 5-15,2-6-17 16,-3-4 25-16,0-2-13 16,-1-3 0-16,2 0 17 15,1-15-5-15,1-7-12 16,-1-1 1-16,-3-1-5 16,-4 4 12-16,-2 5-8 15,-2 6 12-15,0 5-6 0,0 4 56 16,3 0-62-16,-3 11 0 15,0 15-16-15,4 7 32 16,-1 6 4-16,2-3-7 16,2-5 3-16,1-3-13 15,3-8-3-15,-3-3 0 16,0-3-10-16,-2-4 27 16,-1-6-34-16,1-4 13 15,0 0-139-15,2-15-69 16</inkml:trace>
  <inkml:trace contextRef="#ctx0" brushRef="#br0" timeOffset="284776.3302">7254 9956 450 0,'0'0'25'0,"0"0"59"16,0 0-58-16,-88 4 11 16,79-4 22-16,4 0 36 15,4 0 0-15,1 0-63 16,0 0-14-16,3 0-18 15,19 0 9-15,8 0-4 16,12 0-5-16,7 0 0 16,12 0 4-16,12 0 0 15,15 0-4-15,9 0 0 16,11-7 14-16,3-1-18 0,-3-1 4 16,-2-2 0-16,-9 1-10 15,-18 3-61-15,-12 4-14 16,-21-2-79-16,-25 3-114 15</inkml:trace>
  <inkml:trace contextRef="#ctx0" brushRef="#br0" timeOffset="285006.8771">7236 10179 919 0,'0'0'0'15,"0"0"-8"-15,0 0 4 16,100 0-13-16,-33 0 21 16,12-5-4-16,9-12 0 15,6 0 17-15,-7 0-22 16,-8 0 5-16,-11 0-104 16,-15 4 11-16,-15 4-85 15,-23 7-83-15,-15 2 83 16</inkml:trace>
  <inkml:trace contextRef="#ctx0" brushRef="#br0" timeOffset="285148.4923">7867 10115 131 0,'-82'34'98'16,"-12"7"114"-16,0 1-126 16,10-6 75-16,23-7-49 0,25-12-48 15,22-10-12-15,14-7 11 16,29 0-44-16,46-20-19 16,41-16 20-16,39-14-22 15,27-5 2-15,8 1-164 16,-1 4-103-16,-13 0-265 15</inkml:trace>
  <inkml:trace contextRef="#ctx0" brushRef="#br0" timeOffset="287207.462">1819 7536 632 0,'0'0'61'0,"0"0"-51"0,0 0 1 15,0 0-11-15,0 0 5 16,0 0 10-16,0 0 8 16,-50-12-23-16,49 10 0 15,1 2-2-15,0 0 5 16,0 0-6-16,0 0 2 15,0 0-3-15,0 5-6 16,0 4 10-16,0 1 0 16,0 0-7-16,0-3 13 15,0-5-6-15,0 0 0 16,0-2 7-16,12 0-7 16,10-2 3-16,17-7 50 15,13-2 0-15,11-1-51 16,4 4 13-16,7 0-14 0,1 2 14 15,-5 1-19 1,-7 3 4-16,-6 2 0 0,-19 0-1 16,-15 0-31-16,-20 3-122 15,-8 2-241-15</inkml:trace>
  <inkml:trace contextRef="#ctx0" brushRef="#br0" timeOffset="288175.7487">944 7744 1022 0,'0'0'0'0,"0"0"22"16,0 0-22-16,0 0 0 0,0 0 45 15,0 0-34-15,10-9 26 16,24-5-37-16,6-1 3 16,5-1-5-16,-2 3 13 15,-4 1-11-15,-2 4 0 16,-12 0 11-16,-11 5-17 16,-11 3 6-16,-3 0 0 15,0 0-14-15,-24 0 22 16,-11 15-8-16,-12 3 0 15,-6 2-33-15,5-4 33 16,4-2 0-16,8-3 7 16,11-2-11-16,10-4 7 15,8-2-3-15,4-3 0 16,3 0 12-16,0 0-27 0,0 0 9 16,13 0 6-16,11 0 2 15,6 0-2-15,7 0 0 16,2 0-2-16,0 0 15 15,0-5-31-15,-2 2-140 16,-3-6-120-16</inkml:trace>
  <inkml:trace contextRef="#ctx0" brushRef="#br0" timeOffset="289681.955">497 8516 884 0,'0'0'75'0,"0"0"-66"16,0 0 6-16,0 0-8 16,0 0-7-16,0 0 62 15,96-46-50-15,-55 27 9 16,2-1-21-16,-2 1 10 15,-1 4-26-15,-4 6-55 16,-11 2-174-16,-10 1-289 16</inkml:trace>
  <inkml:trace contextRef="#ctx0" brushRef="#br0" timeOffset="290226.0008">1165 8171 771 0,'0'0'34'16,"0"0"41"-16,0 0-30 15,0 0-40-15,-81-15-4 16,76 15 53-16,1 0-54 0,3 4 36 16,1 14-36-16,0 11 0 15,0 4 23-15,1 3-20 16,10-5 6-16,4-6-8 16,-3-6 18-16,0-9-21 15,-2-5 2-15,-5-3 0 16,-1-2 1-16,1 0 12 15,5-13-6-15,-1-14 1 16,0-4 15-16,-2-4-23 16,-1 4 0-16,-4 7 2 15,-2 10-10-15,0 7 18 16,0 7-10-16,3 0 0 16,0 11-11-16,3 18 11 15,0 8 10-15,3 3-10 16,-3 4 34-16,4-5-26 0,-2-3-8 15,2-5 0 1,-2-2 23-16,-4-5-27 0,4-2 4 16,-1-7-17-16,2-7-34 15,3-8-143-15,0-11-158 16</inkml:trace>
  <inkml:trace contextRef="#ctx0" brushRef="#br0" timeOffset="290665.0573">1705 8032 998 0,'0'0'0'16,"-85"35"-13"-16,51-9-64 15,4-2 55-15,8-5 22 16,8-2 4-16,5-2 12 15,8-4-2-15,1 1 12 16,0-2-26-16,0-1 2 16,1-5 0-16,11-4-1 15,3 0-1-15,1 0 5 16,1-8 11-16,8-11-3 16,-1-5-13-16,3-1 0 15,-6-1-7-15,-5 4 14 0,-5 7-7 16,-8 7 0-1,-2 5 16-15,-1 3 18 0,0 0 13 16,0 1-46-16,0 21 31 16,0 8-22-16,0 9 7 15,0 2 6-15,0-3-5 16,8-4-9-16,2-6-9 16,-2-4 0-16,2-6-5 15,-1-4 15-15,0-3-10 16,3-4 0-16,3-6-66 15,7-1-43-15,0-16-173 16</inkml:trace>
  <inkml:trace contextRef="#ctx0" brushRef="#br0" timeOffset="291076.4199">2117 7982 1021 0,'0'0'50'0,"0"0"-46"16,-91 17-4-16,61-1 9 16,2 5-9-16,5 0 0 15,5 0 15-15,6 1-15 16,7-1 0-16,5-3 0 16,0-3-14-16,4-4 17 15,9-8-3-15,7-3 0 16,4-5 12-16,3-17-10 0,3-4-2 15,-2-7-6-15,-6 5 5 16,-5 3-47-16,-7 5 48 16,-6 7 0-16,-4 8 6 15,0 3-8-15,0 2 2 16,0 0 0-16,2 11-5 16,-1 15 19-16,2 11 21 15,5 7-2-15,1 3-30 16,1 0 24-16,1-5-27 15,-1-6 0-15,2-12-8 16,1-4 13-16,2-8-10 16,9-9-34-16,6-3-127 15,7-18-101-15</inkml:trace>
  <inkml:trace contextRef="#ctx0" brushRef="#br0" timeOffset="291510.0206">2578 7975 1050 0,'0'0'17'0,"0"0"-25"15,-99 40 8-15,65-20 0 16,9-4 26-16,5 1-10 16,9 2 18-16,6-2-30 15,5 0 8-15,0-3-19 0,0-8 7 16,3-4 0-1,10-2-10-15,5-3 25 0,3-15-15 16,4-6 0-16,-7-3-19 16,-3 2 11-16,-6-1 6 15,-6 4 2-15,-3 2-17 16,0 3 28-16,0 5-11 16,-9 5 1-16,3 2 11 15,-1 5 35-15,5 0-47 16,2 2 1-16,0 16-13 15,0 8 18-15,0 9-6 16,12 4 0-16,5 1 20 16,2-4-20-16,2-1 0 15,-3-9 0-15,4-2-13 16,-6-9 24-16,7-10-25 16,2-5-65-16,4-7-80 0,0-27-172 15</inkml:trace>
  <inkml:trace contextRef="#ctx0" brushRef="#br0" timeOffset="291941.2085">2940 7895 715 0,'0'0'72'16,"0"0"-49"-16,0 0-38 15,0 0 15-15,0 0 0 16,-31 74 1-16,31-61 4 0,0 3 50 15,0 1 22 1,-3 0-44-16,0 1 29 0,3-1-43 16,0-6-18-16,-2-4 10 15,2-4-11-15,0-3 0 16,0 0-1-16,0-1-4 16,10-16-34-16,7-8-47 15,2-5-101-15,-8-2 124 16,-5 2-56-16,-6 2 119 15,0 3 42-15,-12 6-27 16,-12 6 63-16,-4 6-22 16,-5 4 3-16,0 3 63 15,3 0-82-15,5 0 5 16,4 9-7-16,9 3-34 0,6 6-2 16,6 1-2-16,0 4 0 15,9 0-12-15,15-2 16 16,3-1-4-16,7-5 0 15,3-5-31-15,8-7-31 16,-3-3-133-16,2-6-181 16</inkml:trace>
  <inkml:trace contextRef="#ctx0" brushRef="#br0" timeOffset="292359.2915">3263 7768 961 0,'0'0'25'0,"0"0"-25"16,0 0 0-16,0 0-8 16,0 0 26-16,-90 95 23 15,80-63 15-15,6 1-40 16,4-1 20-16,0-6-34 16,0-6-2-16,4-11 0 15,3-4 10-15,0-5-11 16,1 0 1-16,7-14 0 15,0-17-12-15,1-9-19 16,1-8-20-16,-6-3 18 16,-5 5 7-16,-3 5 17 15,-3 10 9-15,0 15 0 0,0 7 23 16,0 9-2 0,0 0 3-16,0 5-24 0,0 15 0 15,5 11 38-15,2 3-15 16,4 7-23-16,-1-1 23 15,3-2-18-15,1-4-5 16,-1-5 0-16,2 0 21 16,0-3-24-16,0 4 3 15,3 4-15-15,0 3 14 16,-2-1-235-16,-7-3-671 16</inkml:trace>
  <inkml:trace contextRef="#ctx0" brushRef="#br0" timeOffset="294775.5624">19762 7453 78 0,'0'0'592'0,"0"0"-551"0,0 0 42 16,-35-72-68-16,21 57 51 16,-2-2-21-16,-4 3 27 15,0 3 15-15,2 3-44 16,1 7 29-16,1 1-54 16,-3 0-17-16,-3 21-2 15,-4 13 1-15,-1 9 0 16,6 5 0-16,3-2 9 15,12-7-21-15,6-10 12 16,0-11 0-16,0-8-18 16,0-6 26-16,6-4-8 15,3 0 0-15,6-12 16 16,4-13-6-16,7-12-10 16,-1-1 0-16,2-5-11 15,-4 8 26-15,-4 8-15 0,-6 11 0 16,-5 11 8-1,2 5-31-15,2 2 23 0,0 22 0 16,2 14-9-16,-2 10 14 16,-2 4-5-16,-2 2 0 15,0-5 4-15,-1-2-1 16,2-8-3-16,5-6 0 16,-1-6-13-16,6-9 13 15,10-11-129-15,2-7-110 16,5-15-488-16</inkml:trace>
  <inkml:trace contextRef="#ctx0" brushRef="#br0" timeOffset="295140.5613">20374 7319 1084 0,'0'0'9'16,"-81"6"-18"-16,34 22-34 15,-1 5-4-15,-1-2 31 16,9 2 32-16,12 0-16 16,9-2 0-16,10-6 22 15,8-8-32-15,1-10 10 16,0-5 0-16,0-2-11 16,19 0 31-16,11-25-20 0,7-8 0 15,3-8-12-15,-5-5-8 16,-7 7 20-1,-10 8 0-15,-9 13-2 0,-8 10 18 16,-1 8 31-16,0 1-38 16,0 26 20-16,-3 15 36 15,-7 13-34-15,4 4-12 16,2 0-17-16,4-5 23 16,8-1-25-16,18-2 0 15,13 1-40-15,4-5-109 16,0-7-404-16</inkml:trace>
  <inkml:trace contextRef="#ctx0" brushRef="#br0" timeOffset="309135.1817">12456 7461 369 0,'0'0'29'0,"0"0"-29"16,0 0 10-16,0 0-8 15,0 0 17-15,0 0-15 16,0 0 22-16,-17-41-22 16,17 38-4-16,0 0 0 15,0-1 10-15,3 1-10 16,-3-1 23-16,0 4 30 16,0-3 29-16,0 1-50 15,0-1 12-15,0 2 26 16,0 1-34-16,0-1 17 0,0 1 6 15,0 0-37 1,0 0 1-16,0 0-20 0,0 0-3 16,1 2 0-16,5 10 11 15,0 3 47-15,0 5-38 16,0 2 17-16,0 4 13 16,0 0-17-16,-3 0-3 15,0 2 2-15,-2-2-32 16,1-1 40-16,-1-1-37 15,1-4-1-15,2-3 10 16,-2-6 1-16,-2-2-13 16,1-5 0-16,-1-3 16 15,0-1-19-15,0 0 3 16,0 0 0-16,0 0-4 16,0 0 0-16,0 0-65 0,0 0-74 15,1 0-121-15,4 0-245 16</inkml:trace>
  <inkml:trace contextRef="#ctx0" brushRef="#br0" timeOffset="310007.3423">13217 7335 539 0,'0'0'15'0,"0"0"60"0,0 0-15 16,0 0-56-16,0 0 84 16,0 0-34-16,-40-33-9 15,31 30-1-15,0 3-41 16,-3 0 42-16,-4 0-4 16,-1 5-40-16,-1 7 43 15,2 3-22-15,2 1-6 16,1 3 15-16,6 1-23 0,4 2-8 15,3-2 0-15,0-2 16 16,0-3-16-16,8-6 0 16,7-4 0-16,0-2-8 15,3-3 17-15,-3 0-9 16,2-9 0-16,-7-3 15 16,-1 0-12-16,-3-2-3 15,-3 0 0-15,-2 3-8 16,1-1 22-16,-2 4-14 15,0 5 9-15,0 1-7 16,0 2 49-16,0 0-51 16,0 0 2-16,0 13-9 15,0 13 22-15,0 7 19 16,0 4-7-16,0 2-21 16,0-3 29-16,0 1-21 0,0-5-5 15,0-2 4-15,0-4 3 16,0-3-16-16,0-4 1 15,0-2 15-15,0-6-14 16,0-3-2-16,0-1 0 16,0-3-7-16,0-2 15 15,0-2-8-15,0 0 0 16,0 0-30-16,0 0-39 16,6 0-136-16,6-13-137 15,0-3-404-15</inkml:trace>
  <inkml:trace contextRef="#ctx0" brushRef="#br0" timeOffset="310725.2125">13559 7483 642 0,'0'0'45'0,"0"0"31"0,0 0-13 16,0 0-15-16,0 0 71 16,0 0-29-16,-12-34-15 15,7 34-43-15,0 0-27 16,0 17 2-16,-1 7 10 15,1 7-2-15,4-2 3 16,1-2-10-16,0-5-1 16,0-3-7-16,3-8 1 15,7-5 1-15,8-6 6 0,0 0-8 16,3-8 0 0,1-11 20-16,-2-4-20 0,-5-3 0 15,-9 3 7-15,-3-3-20 16,-3 5 18-16,0 1-5 15,-18 4 0-15,-8 8 4 16,-3 5-10-16,-4 3 6 16,-2 5 0-16,-2 17-9 15,2 9-33-15,-3 5-156 16,-5-2-158-16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1-24T05:23:38.173"/>
    </inkml:context>
    <inkml:brush xml:id="br0">
      <inkml:brushProperty name="width" value="0.05292" units="cm"/>
      <inkml:brushProperty name="height" value="0.05292" units="cm"/>
      <inkml:brushProperty name="color" value="#FF0000"/>
    </inkml:brush>
  </inkml:definitions>
  <inkml:trace contextRef="#ctx0" brushRef="#br0">9281 9203 295 0,'0'0'3'0,"0"0"11"15,0 0-8-15,0 0 12 16,0 0 37-16,0 0 4 15,0 0-3-15,0 0 18 16,-55-65-32-16,53 64-14 16,2-1 15-16,0 1-36 15,0 1 1-15,0 0-8 16,0 0-18-16,0 0 17 16,15 0 1-16,12 0 6 15,7 9-1-15,10 0-4 0,5 3-2 16,9-4 0-16,6-1 1 15,8 0 0-15,5-4 3 16,8-1-2-16,0-2 4 16,6 0-1-16,6 0-4 15,3 0 0-15,2 2 9 16,3 6-21-16,-3-3 20 16,4-1-8-16,-3 1 0 15,-2-5-5-15,-5 3 5 16,-5 0 0-16,-8 1 3 15,-5 1-3-15,-11-3 0 16,-9 1 6-16,-10-3-6 16,-10 0 3-16,-8 0-6 0,-10 0 3 15,-9 0 0-15,-7-3-2 16,-4 3 1-16,-10 0-18 16,-28 0 15-16,-23 0-2 15,-26 6-6-15,-22 7 2 16,-21 0-23-16,-20 1 22 15,-4-2-20-15,-2-5 31 16,9 1 26-16,14-6-17 16,25 1 35-16,23-3-11 15,24 0-11-15,19 0 20 16,16 0-32-16,13 0 3 16,12 0-4-16,1 0-9 15,25 0 0-15,24 0 6 16,27-3-3-16,23-8 16 0,17-2-19 15,15 3 0-15,7 1 1 16,-5 5 4-16,-3 4-10 16,-14 0-13-16,-17 0-15 15,-18 0 9-15,-20 0-19 16,-18 3-1-16,-20 3 19 16,-17 1-16-16,-6 0 10 15,-27 3-21-15,-27 2 42 16,-24-1 1-16,-26 2-11 15,-21 1 1-15,-20-1 0 16,-7 3 19-16,3-2 11 16,23-6 17-16,33-3 66 15,38-5 5-15,31 0-69 0,24 0-18 16,37 0-6-16,37-11-12 16,27-10-2-16,16-3-103 15,-3-2-53-15,-14-1-93 16</inkml:trace>
  <inkml:trace contextRef="#ctx0" brushRef="#br0" timeOffset="966.3119">4912 9255 423 0,'0'0'10'0,"0"0"-6"16,136-51-4-16,-65 29 16 0,14 0 3 15,9 2 37-15,-1-1-15 16,4 4-20-16,-3 5 4 16,-6 4-22-16,-8 4-1 15,-11 1-1-15,-5 1 8 16,-12 1-11-16,-11 1 2 15,-13 0-3-15,-15 0-5 16,-13 0-15-16,-8 4-93 16,-31 9 52-16,-24 2-13 15,-21 5 16-15,-17 4-35 16,-15 0 1-16,-1-2 95 16,11-3 100-16,18-9 33 15,21-3-5-15,15-5-68 0,21 1 3 16,13-3-39-16,10 0-18 15,8 0 50-15,20 0-56 16,26-12 0-16,27-12 34 16,24-3-29-16,20 2 3 15,13 4-8-15,11 4-15 16,-1-2-137-16</inkml:trace>
  <inkml:trace contextRef="#ctx0" brushRef="#br0" timeOffset="3550.0214">19721 8863 294 0,'0'0'4'16,"0"0"19"-16,0 0 5 16,0 0-22-16,0 0 22 15,0 0 8-15,0 0 7 16,-11-61-23-16,11 58-17 16,0-2 28-16,0 5 22 0,0 0-29 15,0 0 14 1,0 0-38-16,0 0 3 0,0 0-3 15,0 5 2-15,0 7-2 16,0 3 0-16,0 5 2 16,0 1 1-16,1 5-2 15,4-1-1-15,-4 4 0 16,3-3 7-16,-3 1-7 16,1-3 0-16,-2-2 0 15,1-3-3-15,1-4 6 16,-2-5-3-16,0-6 6 15,3-1 1-15,-3-3-4 16,0 0 29-16,4 0 28 16,0-15-11-16,4-4-42 0,2-5 4 15,2-4-10-15,-1 0-1 16,-3 1 0-16,1 2 0 16,-4 2 8-16,1 1-20 15,-3 8 21-15,0 0-9 16,0 4 0-16,-3 6 4 15,0 2-11-15,1 2 5 16,-1 0-3-16,0 0-1 16,0 0 6-16,0 0 0 15,0 15-8-15,2 2 8 16,0 4 0-16,-1 2 0 16,2 1 2-16,-3-2-6 15,1-2 4-15,-1-2 0 16,2-1 0-16,-2-2 6 15,0 0-7-15,6 1 1 0,-2-1-15 16,5-2-72-16,2-10-174 16</inkml:trace>
  <inkml:trace contextRef="#ctx0" brushRef="#br0" timeOffset="5632.8333">19958 9138 206 0,'0'0'2'15,"0"0"-2"-15,0 0-9 16,0 0 9-16,0 0 14 15,0 0 3-15,0 0 10 16,-11-20 22-16,11 20 11 0,0 0-4 16,0 0-28-16,0 0-23 15,0 0 13-15,0 0-17 16,0 0-1-16,0 0 0 16,0 0 9-16,0 0-11 15,0 0 2-15,0 0 0 16,0 0-6-16,0 0 10 15,0 5-4-15,5 4 0 16,5 2 1-16,2-2-1 16,6 3 0-16,3-2 1 15,4 0 4-15,8-1-4 16,4-1 10-16,10-3-11 0,6-3 9 16,7-2-9-16,3 0 0 15,1 0 5-15,6 0-1 16,1-5 2-16,7-2 3 15,-2 0-9-15,3-1 10 16,-3 1-6-16,0 2-4 16,-1 2 6-16,-2 2-9 15,-6 0 4-15,-4 1-1 16,-8 0 0-16,-7 0 0 16,-7 0-1-16,-5 0-39 15,-11 0-125-15,-10 1-58 16</inkml:trace>
  <inkml:trace contextRef="#ctx0" brushRef="#br0" timeOffset="6001.0823">20129 9310 525 0,'0'0'0'15,"0"0"1"-15,0 0-1 0,0 0 0 16,0 0 6 0,131-17 10-16,-71 9-10 0,4-1 22 15,5 2-21-15,5 2-1 16,7-1-2-16,4 0 1 15,2 3-5-15,0-2 0 16,1 5 2-16,0-1-2 16,-5 1 3-16,-4 0-3 15,-6 0 0-15,-3 0 5 16,-4 0-15-16,-6 1 10 16,-4 4-16-16,-8 3-36 15,-11-1-58-15,-3-5-119 16</inkml:trace>
  <inkml:trace contextRef="#ctx0" brushRef="#br0" timeOffset="16549.646">10286 10880 149 0,'0'0'8'0,"0"0"-2"15,0 0-1-15,0 0 18 16,0 0-7-16,0 0 10 16,0 0 15-16,0 0-14 15,-6-15 24-15,6 13-1 16,-1 0-16-16,1-1-2 16,0 1-19-16,0 1 8 15,-2 1-11-15,1-2 2 16,-1 2 25-16,1 0-29 15,1 0 2-15,0 0-10 0,0 0 8 16,0 0-16 0,0 0 5-16,0 0 3 0,0 0-2 15,0 0 9-15,0 2-7 16,0 3 0-16,1 0 0 16,2 2-2-16,0 1 5 15,-1 1-3-15,-1 3 7 16,1-2-1-16,-1 2 5 15,2 0-9-15,1-3 0 16,-1 2 6-16,-1-2-3 16,3 2 1-16,-2-1 16 15,0 0-18-15,0-2 11 16,0 0-12-16,0-1-1 16,2-2 13-16,-3 0-11 0,1-3-4 15,-2 0 3-15,-1-1 4 16,0-1-7-16,2 0 5 15,-2 0 2-15,4 0 54 16,7-1-26-16,8-13-5 16,10-6 0-16,8-3-29 15,9-4 9-15,5 1-10 16,4-2 8-16,2 5-8 16,-2 1 0-16,-2 0 1 15,-2 5-7-15,-3 0 11 16,-3 2-7-16,-2 1 2 15,-5 6-12-15,0-1 12 16,-6 0-127-16,-6 1-127 0</inkml:trace>
  <inkml:trace contextRef="#ctx0" brushRef="#br0" timeOffset="18749.0877">706 11068 558 0,'0'0'5'16,"0"0"2"-16,0 0-4 15,0 0-3-15,0 0 23 16,0 0 6-16,0 0-9 16,-5-1-17-16,5 1-3 15,0-2 29-15,0 2-5 16,6-1-6-16,2-2 5 16,5-1-9-16,5-2 26 15,3-1-19-15,4-1-16 16,2 0 13-16,6-2-14 0,-2 1-2 15,2 1-1 1,1-1 6-16,-1 2-7 0,-3 1 1 16,0 2 0-16,-8 1-2 15,-3 3 1-15,-2 0 0 16,-8 0-11-16,-1 3-147 16,-8 3-53-16,0 2-190 15</inkml:trace>
  <inkml:trace contextRef="#ctx0" brushRef="#br0" timeOffset="19091.1356">854 11266 128 0,'0'0'230'0,"0"0"-164"16,0 0-63-16,0 0 9 16,0 0 80-16,0 0-27 15,-1 2-36-15,1-2 10 16,5-6-17-16,7-3 9 16,9-1 4-16,4-3-26 15,3 2 7-15,2-2-12 16,3-1 6-16,0-1-9 15,-2 3 0-15,-1 1 2 0,-2 4-3 16,-5 2 0-16,-1 0-7 16,-6 3 7-16,-5 2-3 15,-8 0-7-15,0 0-141 16,-3 0-100-16,0-6-87 16</inkml:trace>
  <inkml:trace contextRef="#ctx0" brushRef="#br0" timeOffset="19670.0158">928 10785 459 0,'0'0'2'16,"0"0"11"-16,0 0-5 15,0 0 48-15,0 0 28 16,0 0-56-16,-4 0-11 0,4 0-17 15,0 0 0-15,0 0 4 16,13-2-1-16,9 1 2 16,7-1 4-16,-1 1-3 15,6 0-1-15,0 1-5 16,0 0 0-16,0 0 5 16,3 2-2-16,-6 8-1 15,-1 5-2-15,0 4 2 16,-5 4-6-16,-2 2 4 15,-2 4-4-15,-6 1 4 16,-3 1 1-16,-2 1 13 16,-2-1 0-16,-1-2-13 15,-4 0 13-15,-3-2-14 0,0-1 3 16,0 1 3 0,-2 0 9-16,-11-2-8 0,-2-1 20 15,-1-1-23-15,-4 0 16 16,-5-3-12-16,-2 3-6 15,-4 4-4-15,1 3 0 16,-3 2-31-16,5-1-180 16</inkml:trace>
  <inkml:trace contextRef="#ctx0" brushRef="#br0" timeOffset="30699.6051">3458 12634 417 0,'0'0'30'0,"0"0"-29"15,0 0 1-15,0 0 20 16,0 0-5-16,0 0 15 15,0 0 14-15,-20 0-20 16,20 0-1-16,0 0-7 16,0 0-13-16,0 0 13 15,0 0-17-15,0 0-2 0,0 0 1 16,0 0-25-16,0 0 20 16,0 0-4-16,0 0 9 15,11 8 0-15,4-3 4 16,7 4 0-16,2-3 2 15,7-2-4-15,5 1 7 16,7-3-9-16,5-1 1 16,9 1-2-16,3-1 9 15,4 1-8-15,1-2 0 16,1 0 5-16,-1 0-4 16,4 0-1-16,-2 0-1 15,-1 0-9-15,-6 0 12 0,-5 0-2 16,-9 0 0-16,-4 0 6 15,-8 0-7-15,-3-2 1 16,-5 1 0-16,-4-2-9 16,-7 1 8-16,-3 2-105 15,-11-3-183-15</inkml:trace>
  <inkml:trace contextRef="#ctx0" brushRef="#br0" timeOffset="31058.9164">3850 12783 401 0,'0'0'74'16,"0"0"-71"-16,0 0-3 15,106-6 3-15,-60 1-3 16,3-1 0-16,5-2 1 16,7-2 10-16,2-2-10 0,1 0 5 15,-4 0-3-15,-5-2 6 16,-4 6-9-16,-5 0 0 15,-4 0 1-15,-1 5-5 16,-5-4 4-16,-5 5-7 16,-1-3-82-16,-6-1-204 15</inkml:trace>
  <inkml:trace contextRef="#ctx0" brushRef="#br0" timeOffset="56899.8324">5574 13869 203 0,'0'0'10'0,"0"0"15"16,0 0 22-16,0 0 27 15,0 0-44-15,0 0-10 16,0 0-2-16,-22-36-11 16,22 28 22-16,0 2 8 15,-1 2-17-15,1 2 15 16,0 2-10-16,0 0-22 16,0 0-6-16,0 0 3 15,0 0-4-15,0 0 1 16,4 2 6-16,6 5-4 15,1 0 1-15,2 1 0 16,5 1-2-16,1-1 5 16,5 1-3-16,2-1 0 0,5 1 7 15,5 3-7-15,6 0 0 16,4-4 0-16,5 1-1 16,7-4 2-16,3-4 4 15,5-1-5-15,2 0 6 16,4 0-5-16,-2 0-1 15,8 3 0-15,-4 1 1 16,-3 3 0-16,-3-1-1 16,-4-2 0-16,-3 0 4 15,0-4-4-15,-4 0 0 0,-4 0 3 16,-5 0-5 0,-5-4 4-16,-5-1-2 0,-10 0 0 15,-1 0 3-15,-9 2-9 16,-3 3-2-16,-8 0-100 15,-7 0-114-15</inkml:trace>
  <inkml:trace contextRef="#ctx0" brushRef="#br0" timeOffset="57316.9279">5953 14066 413 0,'0'0'8'0,"0"0"-8"15,0 0 5-15,91 0-5 16,-48 0 14-16,5 0-5 16,6-4 38-16,10 1-30 15,6 3-4-15,5 0-4 16,7 0-3-16,3-2-6 0,1 1 4 16,1-4 3-1,2 1-10-15,-4-1 3 0,-4-3-1 16,-11 4-7-16,-6 0 12 15,-9 4-4-15,-6 0 1 16,-8 0 3-16,-8 0-8 16,-7 2-12-16,-9 0-153 15,-14 1-191-15</inkml:trace>
  <inkml:trace contextRef="#ctx0" brushRef="#br0" timeOffset="57514.3176">6691 14231 604 0,'0'0'153'0,"0"0"-153"16,0 0-35-16,0 0-12 16,88-19 45-16,-31 2-5 15,6-2-1-15,2 3-14 16,4 1-90-16,1-7-295 15</inkml:trace>
  <inkml:trace contextRef="#ctx0" brushRef="#br0" timeOffset="90017.9136">5281 12918 485 0,'0'0'36'0,"0"0"-23"0,0 0-7 16,0 0 15-16,0 0-6 15,0 0 78-15,0 0-89 16,-17-43 22-16,14 39-24 15,0 2 11-15,0 0-4 16,-3 2-2-16,-2 0 10 16,-3 7-16-16,-9 7-1 15,0 3 1-15,0 3 4 16,2-3-5-16,2 2 1 16,-1-2 8-16,2 0-6 15,1 0-3-15,-2 0 0 0,-1 4 8 16,-4 1-8-16,-2 1 18 15,-2 3 0-15,1 3-13 16,2 0 17-16,2 5-17 16,3-1-5-16,2 1 1 15,9 0 5-15,3 1-6 16,3-1 1-16,0 2-1 16,6 3-5-16,13 0 4 15,9 1-5-15,8 3 2 16,9 0-54-16,4-6-56 15,5-3-261-15</inkml:trace>
  <inkml:trace contextRef="#ctx0" brushRef="#br0" timeOffset="91235.8886">8260 12905 433 0,'0'0'2'0,"0"0"-2"15,0 0 1-15,0 0-1 16,0 0 13-16,68 85 13 16,-52-56 12-16,2 2-15 15,0 3-1-15,-2 5 19 16,-1 0-3-16,-3 4-2 16,-2 3-2-16,-5 0-5 15,-2 3 14-15,-3 2-3 16,-6-1-21-16,-16 1-1 15,-8-1-17-15,-6-5 31 0,-1-3-21 16,-5-4-10 0,-2-4 10-16,-1 0-5 0,0-4-6 15,9-5 1-15,8-6-1 16,10-9-27-16,6-10-127 16,9 0-356-16</inkml:trace>
  <inkml:trace contextRef="#ctx0" brushRef="#br0" timeOffset="91933.976">7815 13921 781 0,'0'0'15'0,"0"0"-15"0,0 0 0 16,0 0-4-16,128-47 9 15,-68 23 2-15,-1 4-7 16,-1 3 6-16,-6 6-5 16,-5 5-1-16,-10 1 0 15,-7 2-6-15,-9 3 3 16,-12 0-5-16,-9 0-23 15,-6 3-29-15,-22 11 39 16,-19 6-22-16,-16 5 32 16,-12 5 11-16,-11 2 14 15,1-1-13-15,5-3 34 16,15-5 8-16,20-6 23 16,16-7-31-16,16-3-30 15,13-3-5-15,0-4-36 16,19 0 36-16,15 0 0 0,5-7-13 15,3-4-13-15,0-2-3 16,-6 3-17-16,-8 3-15 16,-11 5-26-16,-13 2 45 15,-4 0 36-15,-21 7 6 16,-15 10 38-16,-11 3 44 16,7-1 28-16,5-5-3 15,10-6-23-15,14-2-14 16,11-5-35-16,15-1-28 15,46 0-2-15,39-15 3 0,43-14-8 16,29-14-137 0,10-17-468-16</inkml:trace>
  <inkml:trace contextRef="#ctx0" brushRef="#br0" timeOffset="113517.5904">2757 5591 545 0,'0'0'0'0,"0"0"-18"0,0 0-44 16,0 0 45-16,0 0 4 15,0 0 13-15,0 0 0 16,10-17 5-16,-10 17-5 15,0 0 3-15,0 0-1 16,0 0 11-16,0 0-10 16,3 0-1-16,0 0 14 15,3 0-15-15,2 5 2 16,2-2 5-16,2 1-6 16,4-1 8-16,0-1-7 15,7 0-3-15,2 0 2 16,5-2 6-16,6 0-8 0,6 1 10 15,7-1-8-15,8 2 17 16,1 2-18-16,3-2 4 16,-3 4-2-16,-2 1 2 15,-7-3-10-15,-7 4 3 16,-8-5-4-16,-4 2 2 16,-8-2-47-16,-9-2 23 15,-10-1-23-15,-3 0-76 16,-3 0 16-16</inkml:trace>
  <inkml:trace contextRef="#ctx0" brushRef="#br0" timeOffset="113899.8055">3253 5679 296 0,'0'0'91'15,"0"0"7"1,-94 14-64-16,78-10-11 0,10 1-21 16,2 0-1-16,4 0-1 15,0-1-6-15,16-1 6 16,8-1 16-16,10-2 6 15,5 0-2-15,4 0-8 16,-4 0-3-16,4-5-6 16,-4-1 0-16,-3 3-6 15,-5-2 3-15,-7 3-6 16,-7 2-14-16,-9 0-13 16,-8 0 9-16,0 12 18 0,-16 5-56 15,-11 1 54-15,-7 3 7 16,-8 3-4-1,-2 0 5-15,9-5 14 0,8-5 36 16,14-7 19-16,8-6-10 16,5 1 5-16,0-2-64 15,8 0-2-15,20 0 2 16,15-14 7-16,17-3 8 16,6-3 17-16,1-2-31 15,4 3-1-15,-2 2 0 16,-2 3-40-16,-4 2-141 15,-8 0-254-15</inkml:trace>
  <inkml:trace contextRef="#ctx0" brushRef="#br0" timeOffset="117351.9234">13074 14125 100 0,'0'0'144'0,"-94"-3"-50"15,51 1 28-15,1-1-77 16,3 1-12-16,3-1 8 16,3 1-5-16,2 1 0 15,5 0-3-15,5 1-33 16,1-1 0-16,10 1 0 15,4-2-2-15,3 1-3 16,3 1-30-16,0-1 0 16,0 1-4-16,3-2 9 15,9 1 26-15,6-3 4 0,4 1 0 16,2-1 17 0,10-1-15-16,8 0 11 0,7 2 0 15,12-3-13-15,12 0 9 16,11-1-3-16,14 0 6 15,8-3 4-15,3 3-2 16,1-1-2-16,-5 1-12 16,-6 1 1-16,-4 2-1 15,-10 0 0-15,-9 4 0 16,-12-3 1-16,-18 3-1 16,-13-1-13-16,-18 1-4 15,-13 0 7-15,-2 0 9 16,-27 0-34-16,-23 0 35 15,-23 4 0-15,-19 8 3 0,-20 5-7 16,-18 1 8-16,-18 5-7 16,-13 3 9-16,-3 0 10 15,12-2 16-15,20-1 43 16,25-4-29-16,29-4 22 16,21-3-55-16,24-2-10 15,18-4-6-15,15 0 2 16,0 1-32-16,26 0 32 15,30 0 1-15,28-6 17 16,27-1-10-16,25-8-6 16,20-11 9-16,12-2-6 15,-1 1-4-15,-1 1 4 16,-10 3-4-16,-13 2-38 0,-16 2-46 16,-15 1-57-16,-28 1 102 15,-16 2-32-15,-25 3-48 16,-20 1 85-16,-23 1 34 15,-12 3 7-15,-36 0-5 16,-22 0 5-16,-25 15 80 16,-25 3-70-16,-14 7 10 15,-17 7-8-15,-8 1 1 16,1 3 18-16,11-2 40 16,13-4-13-16,27 1 17 15,26-4-55-15,26-3-14 16,25 0-8-16,21 1-5 15,9-4-1-15,21-2-29 0,33 0 30 16,27-8 8-16,30-6 4 16,28-5-7-16,24-13 8 15,17-16-7-15,10-7-4 16,2-5-2-16,-3-1 5 16,-18 1-13-16,-25 5 8 15,-32 7-50-15,-36 6-1 16,-33 9 23-16,-32 5 26 15,-13 7 2-15,-34 2 0 16,-26 0 8-16,-26 11-6 16,-19 12-2-16,-20 8 0 15,-2 5-25-15,5 1-24 0,16-3 12 16,31-3 32 0,34-5 3-16,36-8-104 0</inkml:trace>
  <inkml:trace contextRef="#ctx0" brushRef="#br0" timeOffset="119238.995">13674 12443 709 0,'0'0'22'15,"0"0"-22"-15,0 0 6 16,0 0-14-16,0 0 9 16,0 0-1-16,103-82 4 0,-76 72 1 15,3 3 11-15,4 2-11 16,3 3-5-16,1 1 5 16,4 1-1-16,6 0-4 15,0 0 8-15,4 0-5 16,6 8-3-16,2 2 0 15,5 2 0-15,3 5 4 16,1 2-4-16,0 5 1 16,-4 5-1-16,2 5 0 15,-5 5 0-15,0 6 0 16,-2 2 3-16,-3 1-7 16,-3 2 4-16,-5-3 0 0,-4-1 0 15,1 1 7 1,-1 3-7-16,-5 1 0 0,-1 6 2 15,-6 0-7-15,-7 3 11 16,-8 3 0-16,-6-1-5 16,-7 4 6-16,-5-1-1 15,0 2-6-15,-5-1 4 16,-11-5-9-16,-2-3 13 16,-3 2 10-16,-4-2-1 15,-7 2-13-15,-3 1 0 16,-8-7 0-16,-10 1 0 15,-8 1-6-15,-16-1 6 16,-17 1-4-16,-23 0 0 0,-23-2-8 16,-16-2-7-1,-15-6-33-15,-9-2 25 0,-1-10 22 16,-1-6-9-16,-3-3-9 16,-1-14-156-16,-8-11-305 15</inkml:trace>
  <inkml:trace contextRef="#ctx0" brushRef="#br0" timeOffset="121984.8824">2624 12668 343 0,'0'0'329'0,"0"0"-274"15,-91-6-36-15,64-2 44 16,3-1-19-16,-1-2 4 16,2 0 34-16,1 5-53 15,-1-2-8-15,4 3 4 16,-3-1-24-16,3-1 12 15,-5 2-12-15,-2-1 2 16,-2 2 22-16,-2-2-23 16,-2 3 16-16,1 0 13 0,0 1-29 15,3 0 12 1,1 2-14-16,-1 0 0 0,-1 0-1 16,1 0 2-16,1 2-1 15,2 4 0-15,1 0 10 16,0 1-11-16,2 2 1 15,-5 1 0-15,6-1-4 16,0 3 5-16,2 1-1 16,-2-1 0-16,2 4 1 15,1 1-4-15,1-3 3 16,2 0 0-16,-2-2-1 16,0 4 1-16,0 1 0 0,1 0-1 15,-2 4 8 1,2-3-9-16,1 1 2 0,4-4-1 15,2-5-11-15,4-1 12 16,2-6 0-16,0 2 0 16,1 1-20-16,-2 7 20 15,-4 4-5-15,-2 9 10 16,4 6-14-16,0 0 8 16,3-1 1-16,1 4-3 15,1-4-4-15,1 0 4 16,0 1-2-16,0 2 4 15,0 0-5-15,1-2 6 16,4 0 0-16,-1-3-1 0,2-1 8 16,0 0-13-1,0 0 6-15,3 2 0 0,0-1-11 16,3 3 14-16,0 2-3 16,4-3 0-16,2 0-10 15,6 2 6-15,3 1-1 16,6-1 5-16,1 1-1 15,-1 4 2-15,7-1-1 16,-1 1 0-16,0-1 5 16,4-3-7-16,-1-3 2 15,0 0-1-15,4-3-5 16,-2-4 8-16,7-3-2 16,-1-2 0-16,5-2-2 15,0-4 2-15,5-2 0 0,7-3 3 16,4-1-9-16,7-2 5 15,-2-3 1-15,0 1-1 16,-5-3-6-16,0 1 4 16,-3 0-10-16,4 2 13 15,-2 1-1-15,-1 4 4 16,-1 4-3-16,1-3 0 16,2 4 2-16,1 1-2 15,4-3 0-15,4 0-1 16,0-4-2-16,11 0 3 15,3-1 0-15,0 0 3 16,2-1 3-16,-2 3-12 16,3-4 6-16,0 1 0 15,0 0 2-15,-3-2-2 0,2 1 0 16,-5-4-1-16,0 3 6 16,2-3-10-16,0 0 5 15,1 0 0-15,3 0-1 16,-3 2 6-16,-3 0-5 15,3-1 0-15,0 3-1 16,0 1 1-16,0-3 0 16,-1 3 1-16,-2-1-2 15,-2-2 1-15,-2 4 0 16,0 0-4-16,4 1 12 16,2 2-9-16,1 2 1 0,0-2 0 15,-1 3-7-15,3 0 10 16,3-2-3-16,-4 2 0 15,-1 0 5-15,-1 0-6 16,-2 1 1-16,-2 0 0 16,-1-1-8-16,3 0 11 15,5 1-3-15,1-1 0 16,2-1 7-16,0 2-13 16,-1-3 6-16,1 1 0 15,0 0 1-15,-5 0 0 16,-1 0-1-16,-5 0 0 15,0 1 3-15,-6 1-3 16,0-2 0-16,3 1 1 16,-2-1-8-16,7-4 14 15,-3 0-7-15,-2-2 0 0,3-2-1 16,1 0 1-16,1-1 0 16,-5 0 1-16,1 2-5 15,-4 2 6-15,0-1-2 16,-1-1 0-16,-2 1 1 15,2-2-3-15,3 2 2 16,6-4 0-16,1 1 1 16,0-1 1-16,0-1-2 15,0 0 0-15,0 0-1 16,1 0 1-16,-2 0 0 16,-1 0 2-16,-3 0-8 15,-3 0 6-15,-1 0 0 0,-3 0 0 16,2 0 9-16,0 0-11 15,2 3 2-15,0-1 0 16,-1 2-3-16,0-2 3 16,-3 1 0-16,3 0-1 15,-1-1 4-15,-2 1-7 16,0 0 3-16,2-2 1 16,1-1 2-16,1 0 0 15,-1 0-1-15,9 0-1 16,1 0 4-16,4 0-5 15,3-5 1-15,-1-4-2 16,5 1-3-16,0-3 4 16,1-1 1-16,-1 2 2 0,-6 2 5 15,-6 1-8-15,-4 1 1 16,-7-1 0-16,-4 1-5 16,-4-2 5-16,1 1 0 15,-4 3 1-15,-5-2 3 16,-6-1-4-16,0 2 0 15,-5-2 0-15,0-2-8 16,-2 0 12-16,-4 2-4 16,-3-1 0-16,-4 1 7 15,-6-1-8-15,-6-2 1 16,-6 0-54-16,-11-4-59 16,-11-8-54-16,0-6-383 0</inkml:trace>
  <inkml:trace contextRef="#ctx0" brushRef="#br0" timeOffset="124334.014">2254 12663 514 0,'0'0'12'0,"0"0"-12"16,0 0 1-16,0 0-2 16,0 0 1-16,103 5 0 15,-75-5 16-15,4-6-10 16,1 0 26-16,8 1 8 15,1 0-30-15,3 2 8 16,7 0-18-16,-3 0 5 16,-1 3 1-16,-2 0-3 15,6 0-3-15,-1 0 0 0,4 0 5 16,5 0 1-16,-2 3-6 16,3 2 0-16,-1-4-1 15,-2 0 4-15,2 3-3 16,-1-4 3-16,-2 3 7 15,3-3-11-15,-3 3 1 16,-2 0 0-16,-2 1-1 16,1 0 5-16,1 1-4 15,6-1 0-15,0 2 4 16,-1-2-4-16,-6 1 0 16,1-3 0-16,-3 2-2 15,0-1 2-15,-2 0 0 0,-1 2 1 16,-4-2 1-16,1-3-2 15,-3 2 0-15,5-2 0 16,2 0 22-16,4 2-12 16,0 1 0-16,1 2-10 15,-1-3 8-15,0-2-6 16,4 3-1-16,0-3 11 16,2 3 0-16,2 1-5 15,7 1-6-15,1-3 2 16,2 1 3-16,0 0-6 15,2-1 0-15,-1 0 4 16,6-2-9-16,3 0 5 16,-4 2 0-16,2-2 4 0,0 4 2 15,-2 0-6 1,-2 1 0-16,0-1 0 0,0 4 2 16,-1-2 1-16,4 0-2 15,2-1 1-15,5-2 5 16,1-2-7-16,-1-1 0 15,2 0 3-15,1 0-9 16,1 0 10-16,-4 0-4 16,-2 0 0-16,0 0 6 15,-4 0-9-15,2 0 3 16,-3 2 0-16,2 0-4 16,-2 0 11-16,9-1-7 0,-2 0 0 15,-3 1 5 1,1 0-8-16,-1-1 3 0,0 1-4 15,0-2 2-15,1 2 4 16,-5-1 1-16,0 4-3 16,-2-2 9-16,1 0-4 15,-5 1-5-15,3-1 1 16,2 1 9-16,4-1-4 16,6-3-4-16,-2 0-2 15,1 0 7-15,-2 0-12 16,2 0 5-16,1 0 0 15,1 0 8-15,-2-2 1 16,-3 1 9-16,1-1-11 16,-5 0 2-16,0 2-4 15,-2 0-5-15,2-2 0 0,5 2-1 16,0-1 1-16,-1-3 0 16,-1 2 0-16,1-2 1 15,-1-1-2-15,0 4 1 16,0-3 0-16,-4 3 1 15,-1-1 2-15,-4 2-3 16,-1-2 0-16,-5 1 4 16,-4 1-11-16,-3 0 7 15,0 0 0-15,-1-1 6 16,5-3-6-16,1 1 0 0,-2-3-5 16,3-2 11-1,-3-3-12-15,4-1 5 0,3-2 1 16,1-2-3-16,-2 1 10 15,1-1-7-15,-4-1 0 16,-2 3 8-16,-1-1-19 16,-2 1 11-16,1 2 0 15,-3 0 5-15,1-1-5 16,-1 1 0-16,1 0 0 16,4 1 6-16,1 0-10 15,-2-1 4-15,-6 2 0 16,-1 1 0-16,-5-1-3 15,3 0 3-15,-1 0 0 16,1 1 7-16,-1 1-9 16,0 2 2-16,-2-1 0 0,3 1-10 15,-4 2 22-15,2-3-12 16,1 0 0-16,-4 1 3 16,-2-2-9-16,2-1 6 15,-5 0 0-15,-1 2-5 16,-2-1 8-16,-2 0-3 15,2 2 0-15,-3-4 5 16,-2 5-5-16,2 0 0 16,-5 1 1-16,-1 1-5 15,0 1 10-15,-2-1-4 16,-3 0-2-16,-2-1 1 16,-4 1-9-16,1-1 7 15,-5 2 1-15,1-3 1 16,-3 2 5-16,-2 2-6 0,-1 0 0 15,-2-2 7-15,-4 3-14 16,2 0 7-16,-5-2 0 16,2 2-3-16,3 0 4 15,3 0-6-15,2 0-66 16,0-10-379-16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1-24T06:49:29.443"/>
    </inkml:context>
    <inkml:brush xml:id="br0">
      <inkml:brushProperty name="width" value="0.05292" units="cm"/>
      <inkml:brushProperty name="height" value="0.05292" units="cm"/>
      <inkml:brushProperty name="color" value="#FF0000"/>
    </inkml:brush>
  </inkml:definitions>
  <inkml:trace contextRef="#ctx0" brushRef="#br0">6409 5481 859 0,'0'0'4'0,"0"0"39"0,0 0-40 16,0 0-3-16,0 0 43 15,0 0-20-15,0 0 95 16,-20-7-61-16,20 7-29 15,0 0 47-15,0 0-72 16,0 0 3-16,1-4-6 16,23 1 15-16,10 0-15 15,11-2 0-15,10 2 1 16,11 0-5-16,7-4 4 16,5 2 0-16,4-3-7 15,-5-1-31-15,-1 4-22 16,-7 0-81-16,-11 2-56 15,-12-2-197-15</inkml:trace>
  <inkml:trace contextRef="#ctx0" brushRef="#br0" timeOffset="187435.7875">14170 7972 110 0,'0'0'0'15,"0"0"1"-15,0 0 4 16,24 71-9-16,-9-43 4 15,-2 2 0-15,1 4-1 0,-1 5 7 16,2 1-4-16,2 3 33 16,-2 1-29-16,-1 0 6 15,-1-1-12-15,-5-9-59 16</inkml:trace>
  <inkml:trace contextRef="#ctx0" brushRef="#br0" timeOffset="190952.9406">13587 8068 28 0,'0'0'66'0,"0"0"-55"0,0 0 8 16,0 0-19-16,0 0 0 15,0 0 32-15,0-26-31 16,0 23 36-16,0 1 18 15,0 2-25-15,-1 0 15 16,-2 0-44-16,1 0 1 16,-1 0-4-16,1 0-37 15,0 0 9-15,0 0 19 16,-1 0-41-16,0-1 32 16,0 0 8-16,-1-2 12 15,1 2-5-15,0-1 10 16,3 1-5-16,-2-2 25 15,-1 0-23-15,0 1 43 0,2 0-4 16,-1-1-3 0,2 1 7-16,0 1-37 0,0 0 16 15,-1-1 50-15,1 1-51 16,-4-1 50-16,4 2-4 16,-2-3-47-16,2 3 45 15,-2-3-32-15,2 2 15 16,0 1 8-16,0 0-56 15,-1 0 26-15,1 0-28 16,0 0-9-16,0 0 0 16,0 0-12-16,0 1-2 15,0 7-22-15,0-3-61 0,5-3-36 16,0-2-23 0,1 0-14-16</inkml:trace>
  <inkml:trace contextRef="#ctx0" brushRef="#br0" timeOffset="191003.8119">13587 8068 91 0</inkml:trace>
  <inkml:trace contextRef="#ctx0" brushRef="#br0" timeOffset="191350.8803">13587 8068 91 0,'-27'-82'128'0,"27"78"0"0,0 1-69 0,0 1-3 0,0 0 16 15,-1-1-54-15,-2 0 89 16,0-1-62-16,0 3-13 16,1 1 51-16,1 0-68 15,1 0 14-15,-2 0-26 16,2 0 10-16,-1 0-13 15,-2 11 0-15,0 3 1 16,2-3-11-16,1 2 18 0,0-4-8 16,0-2 0-1,0-4 15-15,0 0-15 0,0-3 0 16,5 0 1-16,1 0 3 16,5-10 3-16,-1-6-5 15,2-1-2-15,-6 2 9 16,-3 0-16-16,-3 7 7 15,0 1 0-15,0 5-7 16,-3 2-5-16,-6 0-14 16,-1 0 21-16,1 9 7 15,-2 4-8-15,1 1 6 16,2 0 0-16,5 2-8 16,2 1 1-16,1 0-23 15,0-1-68-15,12-7-126 0</inkml:trace>
  <inkml:trace contextRef="#ctx0" brushRef="#br0" timeOffset="199409.6866">14190 8857 149 0,'0'0'121'16,"0"0"-52"-16,0 0 32 0,0 0-59 16,0 0-28-16,0 0-11 15,0 0-3-15,0 0 0 16,0 0-1-16,0 0 2 15,0 0-1-15,0 0 4 16,0 0 11-16,0 0 87 16,0 0-41-16,0 0-10 15,0 0 8-15,0 0-57 16,-2 0 61-16,-4 1-29 16,-1 7-8-16,1-2 24 15,4-4-36-15,2-2-14 16,0 0 0-16,0 0 22 15,0 0-30-15,0 0 8 0,8 0 0 16,10 0-5-16,1 1 12 16,-1-1-7-16,-3 0 0 15,-6 2-11-15,-5-2 4 16,-4 0 4-16,0 0 3 16,0 0-1-16,-15-2 10 15,-7-4-9-15,-3-2 0 16,4 4 14-16,4 4-21 15,8 0 7-15,4 1-26 16,5 19-17-16,0 8-91 16,16-4-108-16</inkml:trace>
  <inkml:trace contextRef="#ctx0" brushRef="#br0" timeOffset="200237.1628">14427 9464 320 0,'0'0'5'0,"0"0"52"0,0 0 13 16,0 0 47-16,0 0 45 16,0 0-64-16,30-64 3 15,-30 64-36-15,0 0-13 16,0 0-6-16,-2 0-30 15,-17 22-16-15,-13 14 2 16,-10 15 20-16,-8 11-20 16,-2 7-2-16,5-2 0 15,7-5-3-15,15-12 14 16,8-10-11-16,14-10 0 16,3-13-23-16,11-9-35 0,22-8-65 15,10-8-38-15,0-22-180 16</inkml:trace>
  <inkml:trace contextRef="#ctx0" brushRef="#br0" timeOffset="200635.5666">14508 9747 797 0,'0'0'31'0,"0"0"-3"15,0 0-24-15,-102 56 55 0,74-32-36 16,2 3 74-1,7 2-52-15,6 0-32 16,3 3 8-16,9-1-21 0,1-6 0 16,3-2-13-1,19-8 7-15,5-8 3 0,9-7-71 16,3 0-55-16,4-12 33 16,0-10-85-16,-4-7-69 15,-8 3 45-15,-10 6 186 16,-10 6 19-16,-8 9 69 15,-3 3 63-15,0 2 102 16,-20 4-127-16,-10 16-44 16,-4 8 65-16,-4 4-76 15,2 7 17-15,1 7 1 16,5 0-67-16,5 3 44 16,10-2-47-16,6-3 0 0,9-3-13 15,0-6 11-15,24-5-3 16,12-15-52-16,13-12-84 15,12-4-3-15,3-34-228 16</inkml:trace>
  <inkml:trace contextRef="#ctx0" brushRef="#br0" timeOffset="200850.726">14801 10219 635 0,'0'0'192'0,"0"0"-176"16,-101 73-16-16,65-32 19 15,-3 4-8-15,5 2 34 0,3-3-2 16,5 1-2-16,9-1-30 16,6-2-11-16,7-5 0 15,4-6 8 1,4-7-28-16,24-9 3 0,12-9-78 16,10-6 2-16,4-9-131 15,1-18-170-15</inkml:trace>
  <inkml:trace contextRef="#ctx0" brushRef="#br0" timeOffset="201033.9387">14855 10563 509 0,'0'0'239'15,"0"0"-227"-15,-112 74 23 0,66-27-35 16,-3 7 9 0,0 7 68-16,4 4-50 0,4 1-3 15,7-4-24-15,12-7 21 16,13-12-33-16,9-11 12 15,15-14-23-15,22-11 10 16,14-7-109-16,8-8-16 16,1-24-141-16</inkml:trace>
  <inkml:trace contextRef="#ctx0" brushRef="#br0" timeOffset="201229.0819">14771 11067 784 0,'0'0'5'0,"-116"79"39"16,60-29-40-16,3 0 27 0,7-4 6 16,13-8-32-16,14-1 51 15,14-8-56-15,5-6 0 16,18-6-9-16,23-8-68 16,18-9 1-16,15-9-59 15,6-19-197-15</inkml:trace>
  <inkml:trace contextRef="#ctx0" brushRef="#br0" timeOffset="201418.9923">14994 11311 788 0,'0'0'28'16,"-112"90"36"-16,49-22-63 0,-1 6 34 16,4 1 9-16,11-4-19 15,19-9 47-15,18-12-72 16,12-8 7-16,6-6-26 15,24-12 18-15,17-16-2 16,18-8-11-16,14-18-104 16,14-22 4-16,2-9-172 15</inkml:trace>
  <inkml:trace contextRef="#ctx0" brushRef="#br0" timeOffset="201572.7591">15313 11626 611 0,'0'0'153'0,"-91"89"-125"15,42-30 26-15,2 1-47 16,11 2 10-16,15-6-14 16,21-7-3-16,13-5-17 15,37-10 1-15,16-15-193 16,7-10-346-16</inkml:trace>
  <inkml:trace contextRef="#ctx0" brushRef="#br0" timeOffset="202084.5758">15292 12135 264 0,'0'0'87'0,"0"0"8"16,0 0 18-16,-12-91-14 15,-6 72 0-15,-1 2 33 16,-4 7-68-16,-2 6 44 15,-2 4-57-15,-4 3-43 16,-2 18 17-16,5 5-25 0,5 2 0 16,13-2-6-1,10-2 19-15,1-3-17 0,24-6 4 16,10-2 0-16,5-2-3 16,0-3 3-16,-8 0 0 15,-11 1-5-15,-9 2 22 16,-12 1-19-16,-3 5 2 15,-26 8 0-15,-8 0 2 16,-6 3 6-16,5-5-8 16,10-5 0-16,10-8 17 15,14-3-29-15,4-4 12 16,30-3-105-16,22-14-12 16,14-25-258-16</inkml:trace>
  <inkml:trace contextRef="#ctx0" brushRef="#br0" timeOffset="202400.9309">15525 12115 1090 0,'0'0'0'0,"0"0"0"16,-97 56-17-16,82-31 14 16,10-3 3-16,5-5 0 15,16-5-24-15,21-5 24 16,13-6 0-16,6-1-14 0,-4-9 12 15,-10-14-64-15,-12-4 43 16,-11-2 19-16,-18 2 3 16,-1 1-5-16,-24 6 6 15,-16 5 0-15,-8 7-9 16,-3 8 25-16,2 0-11 16,7 9 47-16,5 13-51 15,15 6 46-15,6 2-47 16,13-1 0-16,3 0-16 15,22-6 16-15,26-4-1 16,14-13-75-16,11-6-177 16</inkml:trace>
  <inkml:trace contextRef="#ctx0" brushRef="#br0" timeOffset="202611.3357">15951 12072 866 0,'0'0'81'0,"0"0"-75"0,-53 91-6 16,30-40 22-16,2 1-2 16,2-1 37-16,4 1-30 15,0 1 14-15,1-3-30 16,3-6-11-16,2-9 0 16,4-10-1-16,5-15-61 15,0-10-81-15,0-19-74 16,0-25-249-16</inkml:trace>
  <inkml:trace contextRef="#ctx0" brushRef="#br0" timeOffset="202742.9384">15677 12191 995 0,'0'0'39'16,"0"0"-39"-16,0 0 20 16,0 0-35-16,0 0 15 15,0 0-97-15,114 82-17 16,-48-67-316-16</inkml:trace>
  <inkml:trace contextRef="#ctx0" brushRef="#br0" timeOffset="202890.1456">16269 12511 1098 0,'0'0'30'0,"0"0"-3"16,0 0-27-16,0 0 10 15,0 0-26-15,0 0 16 16,15-5-35-16,31 5-71 15,6 0-116-15,-3 0-143 16</inkml:trace>
  <inkml:trace contextRef="#ctx0" brushRef="#br0" timeOffset="203010.3974">16597 12464 946 0,'0'0'46'0,"0"0"35"16,0 0-45-16,0 0-36 15,0 0-33-15,0 0-60 16,-34 54-391-16</inkml:trace>
  <inkml:trace contextRef="#ctx0" brushRef="#br0" timeOffset="204318.1337">13168 8037 684 0,'0'0'0'0,"0"0"0"16,-118-5-13-16,64 36-14 16,-17 13 27-16,-19 10 18 15,-20 16 28-15,-17 10-1 16,-9 9-29-16,-2 6-16 15,11-5 0-15,18-11 17 16,30-19-25-16,27-19 8 16,34-14 0-16,18-11-17 15,16-13-134-15,38-3 62 16,19-34-76-16</inkml:trace>
  <inkml:trace contextRef="#ctx0" brushRef="#br0" timeOffset="204588.1981">13667 8199 900 0,'0'0'28'0,"-104"80"-9"16,31-10-19-16,-18 17 0 15,-16 11 30-15,-11 8-28 16,-6 2 36-16,2-4-37 0,11-9 24 15,24-13-17 1,30-15-8-16,33-19-6 0,24-18-8 16,25-15-14-16,35-15 20 15,23-8 6-15,26-29-116 16,24-14 32-16,6-13-143 16,-1-8-289-16</inkml:trace>
  <inkml:trace contextRef="#ctx0" brushRef="#br0" timeOffset="204752.2757">13503 9075 911 0,'-151'115'0'0,"-14"31"13"0,-5 19-1 16,3 2-12-16,15-20 0 16,27-21-11-16,34-30 15 15,43-27-4-15,42-26 0 16,27-23-60-16,59-20-64 15,35-34-126-15</inkml:trace>
  <inkml:trace contextRef="#ctx0" brushRef="#br0" timeOffset="205019.3216">13347 10199 1091 0,'-176'95'30'0,"-4"26"-60"16,-7 26 30-16,-7 15-38 16,7-3-42-16,18-7 43 15,33-19 22-15,42-24 15 16,42-19 0-16,40-22-12 16,21-18-47-16,42-21-26 15,29-29 14-15,26-13-33 16,21-38 62-16,23-20-4 15,7-15-82-15,0-6-68 16</inkml:trace>
  <inkml:trace contextRef="#ctx0" brushRef="#br0" timeOffset="205200.8129">13256 10865 149 0,'0'0'329'0,"0"0"-80"16,-85 24-176-16,-13 37-46 16,-34 24 66-16,-25 19-35 15,-12 17-23-15,-9 19 40 16,1 14-72-16,11 7 6 15,15 0-14-15,30-19 13 16,43-28-8-16,48-33 0 16,38-37-32-16,66-37-33 15,47-20-2-15,35-48-58 16,31-29-15-16,15-17-178 16</inkml:trace>
  <inkml:trace contextRef="#ctx0" brushRef="#br0" timeOffset="205324.0178">12513 12210 756 0,'-179'103'32'0,"36"-5"-53"16,40-20 21-16,32-32-254 16</inkml:trace>
  <inkml:trace contextRef="#ctx0" brushRef="#br0" timeOffset="205988.4264">10323 10432 906 0,'0'0'36'16,"0"0"-45"-16,0 0 9 15,-85 83 0-15,74-25-6 16,6 1 22-16,5-1-16 16,0-7 5-16,8-10 25 15,12-9-33-15,3-10 3 16,0-8 0-16,0-9-9 16,1-4 14-16,-2-1-10 15,-3 0-49-15,-3-3-147 16,-10-11-154-16</inkml:trace>
  <inkml:trace contextRef="#ctx0" brushRef="#br0" timeOffset="206352.2269">10629 10495 757 0,'0'0'29'16,"0"0"-21"-16,-9-75 8 15,-4 63 63-15,-6 5-48 16,-8 7 31-16,-3 0 51 16,-6 21-101-16,0 16 26 0,5 8-36 15,10 2 7 1,14-4-3-16,7-8-4 0,17-7-2 16,21-11 0-16,12-6 10 15,11-3-10-15,1 0 0 16,-5 5 6-16,-8 3-19 15,-15 11 21-15,-12 5-8 16,-16 5 0-16,-6 4 14 16,-13 3-17-16,-13 2 3 15,1-8 0-15,9-10-6 16,10-12 6-16,6-15-32 16,24-5-112-16,20-35-33 15,7-28-229-15</inkml:trace>
  <inkml:trace contextRef="#ctx0" brushRef="#br0" timeOffset="206635.2738">11169 10601 1026 0,'0'0'3'16,"0"0"26"-16,-87 84-29 16,64-48 18-16,7-6-21 15,5-7 3-15,11-8 0 16,0-8-7-16,4-7 5 15,17 0 2-15,9-10 4 16,1-14 13-16,2-3-9 16,-10-2-8-16,-8 4 0 15,-14 1-17-15,-1 6 21 0,-19 8-4 16,-12 7 0-16,-7 3-1 16,-1 12-8-16,5 12 9 15,8 4 0-15,14 0-22 16,12-3-57-16,5-10-2 15,26-9-40-15,7-6-139 16</inkml:trace>
  <inkml:trace contextRef="#ctx0" brushRef="#br0" timeOffset="207034.4332">11725 10057 951 0,'0'0'0'0,"0"0"21"0,-39 136-21 15,19-59 42-15,-4 8-31 16,-1 2 99-16,-2 2-56 16,2-2-37-16,0-6 7 15,5-12 0-15,5-15-24 16,9-16 0-16,2-18 4 15,3-12-25-15,0-8-55 16,-1-21-34-16,-2-27-153 16,-2-19-331-16</inkml:trace>
  <inkml:trace contextRef="#ctx0" brushRef="#br0" timeOffset="207157.3573">11455 10433 765 0,'0'0'6'0,"0"0"11"0,0 0-17 16,-1 92 17-1,25-52-42-15,15-8 24 0,17-12-113 16,15-18-93 0,9-2-246-16</inkml:trace>
  <inkml:trace contextRef="#ctx0" brushRef="#br0" timeOffset="207272.1196">12009 10519 558 0,'0'0'325'0,"0"0"-198"15,0 0 7-15,0 0-70 16,0 0-63-16,-89-19 32 15,75 38-33-15,4 10-22 16,10 8-48-16,0-4-272 16</inkml:trace>
  <inkml:trace contextRef="#ctx0" brushRef="#br0" timeOffset="207866.2705">16746 12189 214 0,'0'0'136'16,"0"0"-108"-16,-100-84-22 15,73 66 1-15,2-1-4 16,3 5 16-16,1-1-12 16,1 1 18-16,3 1-3 15,5 2-4-15,1 0-18 0,5-3-59 16,0-5-125-1</inkml:trace>
  <inkml:trace contextRef="#ctx0" brushRef="#br0" timeOffset="208652.6498">16455 11590 556 0,'0'0'10'15,"0"0"49"-15,0 0 97 16,0 0-85-16,0 0 61 15,-88-15-18-15,42 49-83 16,3 8 48-16,4 5-76 16,10-3 15-16,12-6-13 15,8-6 26-15,9-8-43 16,0-9 12-16,7-6 0 16,16-9-15-16,7 0 25 15,8-21-17-15,0-7 7 16,-7 0-86-16,-9-1 77 15,-14 7-18-15,-8 6 10 16,-5 5-2-16,-17 11-9 0,-3 0 25 16,-1 5-18-16,2 12 42 15,5 2-30-15,8-2 9 16,8-3 0-16,3-4-17 16,13-6 25-16,22-4-8 15,15-11 8-15,14-18 11 16,3-17-12-16,-3-8-7 15,-6-11-34-15,-7-1 24 16,-12 1-60-16,-13 6 40 16,-9 7 25-16,-13 11-14 15,-4 14 17-15,0 14 3 16,-14 13-1-16,-8 23 16 0,-4 26 14 16,-3 16-29-16,4 18 79 15,7 5-50-15,8 1 28 16,8-5-40-16,2-10-11 15,5-12-3-15,17-16 8 16,6-15-12-16,5-16 0 16,0-14 9-16,-2-1-13 15,-5-21 4-15,-5-12-74 16,-12-5 12-16,-9 1-36 16,-2 7 43-16,-26 8 35 15,-7 15-10-15,-2 7 23 16,3 6 3-16,6 17 4 15,9 4-14-15,16 1 14 16,3-6-77-16,19-9-103 0,22-13-145 16</inkml:trace>
  <inkml:trace contextRef="#ctx0" brushRef="#br0" timeOffset="209034.4637">17129 11159 899 0,'0'0'10'0,"0"0"-20"0,0 0 5 16,0 0 5-16,0 0 30 16,0 0-26-16,65 98 84 15,-42-58-26-15,0 4-34 16,-5-2 26-16,-2-3-48 15,-5-6 18-15,-5-8-21 16,-3-8 26-16,0-11-21 16,-2-6-6-16,1-3-1 15,3-25 89-15,1-16-73 16,5-15-17-16,0-5 0 16,-1 2 18-16,-3 4-51 15,-1 15 7-15,5 13-51 16,0 18 17-16,5 12-96 15,0 4 21-15,2 24 13 0,2 8-91 16,6 7 37-16,6-2-2 16,8-6-4-16</inkml:trace>
  <inkml:trace contextRef="#ctx0" brushRef="#br0" timeOffset="210333.8994">17763 11344 271 0,'0'0'171'15,"0"0"76"-15,0 0-92 16,0 0-68-16,0 0 15 15,0 0-18-15,-75-17-79 16,51 37 54-16,6 5-50 16,6 3-9-16,9 2 6 15,3-4 5-15,6-6-11 16,15-7 0-16,9-9 20 0,1-4-27 16,13-8 7-16,-2-19-13 15,-4-9 9-15,-8-3-74 16,-13 0 11-16,-15 2 34 15,-2 7-44-15,-19 10 46 16,-8 11-42-16,-3 9 53 16,0 1 0-16,7 19 40 15,3 5-11-15,7 0 18 16,8-2-25-16,5-6 45 16,9-5-45-16,17-10 4 15,9-2 9-15,4-14 6 16,6-17-21-16,1-10 0 15,-3-8 24-15,-2-7-30 0,-9 0 6 16,-4 0 0 0,-10 4-11-16,-8 9 22 0,-3 10-11 15,-6 11 0-15,1 13 19 16,-2 9 16-16,0 7-35 16,0 21 0-16,0 15 33 15,0 7-10-15,0 1 21 16,4 1-32-16,9-9 5 15,4-10-2-15,8-8-15 16,0-13 0-16,4-7-1 16,1-5 19-16,1-7-18 15,3-20 0-15,-1-5 25 0,-1-5-25 16,-9 3 0 0,-9 8 0-16,-9 5-11 0,-3 12 25 15,-2 6-14-15,0 3 0 16,0 7-4-16,-13 15-9 15,-3 10 13-15,2 2 0 16,5-3-11-16,6-6 19 16,3-7-8-16,0-8 0 15,3-5 15-15,14-5-20 16,6-5 5-16,6-21 0 16,4-6-6-16,-5-7 20 15,-7 3-14-15,-3 2 0 16,-8 8 15-16,-4 9-23 0,-6 7 8 15,0 8 0 1,0 2-14-16,0 7 0 0,-15 16 14 16,-1 11 0-16,2 3 17 15,10-3-14-15,4-5-3 16,0-4 0-16,7-6-6 16,11-9 10-16,6-6-4 15,2-4 0-15,6-5 18 16,1-16-7-16,-2-4-11 15,-1-5 0-15,-3 0-16 16,-6 3 29-16,-4 2-13 16,-4 6 0-16,-4 6 18 0,-6 8-33 15,-2 4 15 1,-1 1-12-16,0 0 3 0,-3 12-14 16,-11 10 23-16,3 7 0 15,-1 1 15-15,5 3-22 16,7-4 7-16,0-4 0 15,7-7-14-15,12-6 18 16,6-9-4-16,5-3 0 16,5-9 15-16,-1-15-20 15,-1-6 5-15,-6-8 0 16,-9-1-9-16,-5-2 22 16,-8-1-13-16,-5 2 0 15,0 0 8-15,-8 2-10 0,-14 2 2 16,-2 8 0-1,6 8-15-15,6 9 24 0,6 6-9 16,6 5 0 0,0 5-3-16,0 18-8 0,13 12 11 15,6 8 0-15,0 6-19 16,-2 4 33-16,-6 1-14 16,-9-4 0-16,-2 1 15 15,0-5-8-15,-6-3-7 16,-8-9 0-16,5-12-9 15,5-7 23-15,4-11-14 16,0-4 0-16,10-14 8 16,23-21-8-16,15-11 0 15,8-4-29-15,9 5 13 16,1 12-108-16,0 11 48 16,-9 13-77-16,-21 9-103 0</inkml:trace>
  <inkml:trace contextRef="#ctx0" brushRef="#br0" timeOffset="210587.0528">17649 12017 1062 0,'0'0'19'0,"0"0"-19"0,128-47 0 16,-22 13-15-16,19-11 25 16,12-7-10-16,13-7 30 15,0 0-9-15,2 2-8 16,4 6-13-16,-1 9-18 16,-8 4-51-16,-17-2-285 15</inkml:trace>
  <inkml:trace contextRef="#ctx0" brushRef="#br0" timeOffset="852223.3989">7459 5339 729 0,'0'0'48'0,"0"0"-38"16,0 0 63-16,0 0-44 16,0 0-16-16,0 0 46 15,0 0-23-15,0 0 14 16,-23 0-12-16,23 0-35 16,0 0 35-16,0 0-38 15,0-1 3-15,13-6-11 16,5-4 18-16,0 7-24 15,0 1-42-15,-5 3-100 0,-5 0 47 16,-5 9-37-16,-3 10-18 16,0-1 75-16,0 1-40 15,-11-2 98-15,2-3 31 16,2-3 1-16,3-3 59 16,1-3 0-16,1-2 6 15,0-1 8-15,2-1-48 16,-1 1 46-16,1-2-22 15,0 1-50-15,0-1 38 16,0 0-15-16,6 0-11 16,9 0 86-16,3 0-85 15,3 0 18-15,1-4-23 16,5-3 7-16,-6 1-24 0,3 4 9 16,-4 2-16-16,-3 0-26 15,-7 3-229-15</inkml:trace>
  <inkml:trace contextRef="#ctx0" brushRef="#br0" timeOffset="852830.6652">7224 5774 697 0,'0'0'88'16,"0"0"-85"-16,0 0-3 0,0 0 0 15,0 0 17-15,0 0-16 16,27 0 24-16,-14 0-13 16,-1-3 4-16,3 3-19 15,-3 0 3-15,-1 0-18 16,-1 0-14-16,-7 11-198 16,-3 3-136-16</inkml:trace>
  <inkml:trace contextRef="#ctx0" brushRef="#br0" timeOffset="853020.0036">7269 6038 607 0,'0'0'115'0,"0"0"-113"16,0 0 14 0,0 0-16-16,0 0 17 0,0 0-9 15,28 0 37-15,-11-7-44 16,3-3 5-16,3 1-12 15,0 3 4-15,2 0-3 16,-6 1-278-16</inkml:trace>
  <inkml:trace contextRef="#ctx0" brushRef="#br0" timeOffset="853857.7161">5620 5020 213 0,'0'0'421'0,"0"0"-420"0,0 0 10 16,0 0-8-1,0 0-3-15,-83 2 0 0,64 15 13 16,-1 5-6-16,-1 7-7 16,-1 9 1-16,-2 8 25 15,3 9-25-15,2 10 21 16,4 9 1-16,0 11-17 15,5 10 13-15,6 13-19 16,4 11 1-16,2 6 7 16,26 8 0-16,16-3-8 15,17-6 0-15,18-3 3 16,13-9-13-16,11-6 10 16,12-8-24-16,8-7 20 15,15-6-85-15,13-8-36 16,8-12-63-16</inkml:trace>
  <inkml:trace contextRef="#ctx0" brushRef="#br0" timeOffset="854403.982">7889 4925 769 0,'0'0'10'0,"0"0"-11"0,0 0 1 16,0 0 0-16,0 0-17 16,0 0 33-16,66 39-16 15,-26 7 0-15,5 19 0 16,3 18-6-16,-8 19 15 16,0 13-9-16,-17 13 0 15,-13 12 17-15,-10 13-5 16,-13 2-12-16,-28 10 4 15,-24 1 3-15,-28 8-6 16,-41 18-2-16,-41 21-40 16,-42 16-266-16</inkml:trace>
  <inkml:trace contextRef="#ctx0" brushRef="#br0" timeOffset="856953.7963">5273 13906 160 0,'0'0'28'0,"0"0"-9"0,0 0 85 16,0 0-41-16,0 0-11 16,0 0 131-16,0 0-127 15,-34-55-56-15,31 48 65 16,-2 0 33-16,2 3-81 15,0 1 13-15,3 2-5 16,-1 1-13-16,1 0-12 16,0 0 5-16,0 0-5 15,0 0 0-15,15 0 11 16,13 5-11-16,8 3 0 16,12 1 1-16,11-4-19 15,8-2 24-15,8-1-6 16,1-2 0-16,-2 0 15 15,-3 2-19-15,-3-1 4 16,-8 1 0-16,-8 4-11 0,-4 2 11 16,-5 1-36-16,-6 4-68 15,-8 4-66-15,-13 0-276 16</inkml:trace>
  <inkml:trace contextRef="#ctx0" brushRef="#br0" timeOffset="861031.3797">12051 13643 179 0,'0'0'106'0,"0"0"-52"15,0 0-38-15,0 0-13 16,0 0 5-16,82 14-8 16,-57-9-19-16</inkml:trace>
  <inkml:trace contextRef="#ctx0" brushRef="#br0" timeOffset="862372.6021">18590 4940 881 0,'0'0'54'16,"0"0"-54"-16,0 0-24 16,-100 16 4-16,70 1 15 15,5-1 5-15,5-2 21 16,8-4-15-16,8 2-3 15,4-1-6-15,0 4 8 0,6 7-5 16,18 3 0 0,8 3 14-16,4 1-18 0,-1 0 4 15,-4 0 0-15,-11-1-10 16,-7 0 18-16,-9-1-8 16,-4 1 0-16,-4-3 6 15,-14-1-9-15,0-5 3 16,3-4 0-16,6-6-5 15,5-5 16-15,2-4-11 16,2 0 1-16,0-4 9 16,3-17-16-16,16-5 6 15,7-4 0-15,7 7-13 16,-1 1 17-16,-1 7-4 16,-1 3 0-16,-5 5 7 15,-3 1-8-15,-6 4 1 0,-5 0 0 16,-2 1-7-1,0 1 22-15,-2 0-15 0,-2 0 0 16,-2 0 13-16,-2 0-12 16,1 0-1-16,-1 0 0 15,2 0-9-15,0 8 15 16,3 4-6-16,-2 3 0 16,1 0 11-16,3-1-37 15,2-2 12-15,5-5-110 16,2-7-77-16,1 0-188 15</inkml:trace>
  <inkml:trace contextRef="#ctx0" brushRef="#br0" timeOffset="862866.8381">18955 4930 918 0,'0'0'3'0,"0"0"1"0,-16 107-4 16,13-52 0-16,1-4 27 16,2-1-20-16,0-3 17 15,0-7-5 1,0-6-3-16,8-7-13 0,-1-7-3 16,1-8 0-16,-1-10-11 15,6-2-87-15,3-12-68 16,1-27-100-16</inkml:trace>
  <inkml:trace contextRef="#ctx0" brushRef="#br0" timeOffset="863670.4899">19224 4904 937 0,'0'0'0'0,"0"0"-4"0,0 0-1 16,0 0-3-16,4 109 8 15,-18-68 1-15,-5 0 5 16,-1-5 39-16,6-7-44 16,1-5 18-16,5-12-19 15,5-4 20-15,3-7-26 16,0-1 6-16,0 0 0 16,0-6-3-16,8-9 12 15,12-11-9-15,3 6 0 16,-6 6 8-16,3 4-18 15,-2 8 10-15,3 2 0 16,0 0-14-16,-1 4 22 16,1 8-8-16,2-4 1 15,1-1 16-15,-1-2 0 0,2-5-1 16,2 0-13-16,-1-2 22 16,0-13-11-16,0-4-6 15,0-5-6-15,-4-1 19 16,-1-1-23-16,-6-1 2 15,-3 0 0-15,-4 1-3 16,-4 1 9-16,-2 2-6 16,-2 6 0-16,0 9 19 15,0 4-16-15,0 4-2 16,0 0 8-16,0 0-18 16,0 0 5-16,0 4 4 15,4 14 0-15,3 8 9 16,-1 2-10-16,0-1 1 0,0-5 0 15,5-4 11-15,-4-5 0 16,-1-6-11-16,2-4 0 16,0-3 16-16,3 0-15 15,4-3-1-15,3-17 9 16,1-7-13-16,-1 0 16 16,-3 3-12-16,-8 9 0 15,-2 8 22-15,-5 6-29 16,0 1 7-16,0 0-3 15,0 14-13-15,2 11 32 16,0 6-3-16,6 0 9 16,-2-6-8-16,3-9-2 0,0-5-12 15,4-7 3 1,-1-2 8-16,4-2 3 0,7-6-14 16,1-13 2-16,6-8 20 15,-2-2-19-15,-1 4-3 16,-2 1 0-16,-4 7-13 15,-3 5 21-15,-3 3-16 16,-3 9-23-16,1 0-158 16,0 0-48-16,-3 0-523 15</inkml:trace>
  <inkml:trace contextRef="#ctx0" brushRef="#br0" timeOffset="864209.3238">19364 5604 719 0,'0'0'3'16,"0"0"27"-16,0 0-25 0,0 0 0 15,0 0 86 1,0 0-26-16,39-30-51 0,10 15 2 15,15-6-11-15,12-1 15 16,11-3-20-16,7-1 0 16,4-1-3-16,2-2 17 15,7 5-14-15,0 0 0 16,-2 4-67-16,-5 4-59 16,-10 7-160-16</inkml:trace>
  <inkml:trace contextRef="#ctx0" brushRef="#br0" timeOffset="865236.823">19385 8093 855 0,'0'0'31'0,"95"-26"-31"15,-8 12 0-15,32-7-8 16,23-3 23-16,31-6-15 16,25-3 0-16,23-4 15 15,16 1-15-15,0 4 0 16,2 5 4-16,-11 6-1 15,-7 7-2-15,-12 4-1 16,-20 3 0-16,-22 7 13 16,-27 0-22-16,-26 0 9 15,-24 0 0-15,-28 0-10 16,-22 3 10-16,-20 2 0 0,-20 1 0 16,-2 0-130-1,-34-1 106-15,-16 1 15 0,-18-5-187 16,-16-1-176-1</inkml:trace>
  <inkml:trace contextRef="#ctx0" brushRef="#br0" timeOffset="874965.6801">18547 7704 483 0,'0'0'64'16,"0"0"-5"-16,0 0-12 16,0 0-26-16,0 0 53 15,0 0 15-15,0 0-88 16,-3 0 45-16,3 0-28 0,9 0-8 15,1 0 9 1,2-8-4-16,6-3-5 0,-3-6-3 16,0-3 8-16,2-1-10 15,-6 0-5-15,-2-3 0 16,-1 2-11-16,-4-2 23 16,-4-1-12-16,0-2 0 15,0-1 14-15,-7-1-14 16,-5-1 0-16,2-3 0 15,-3 1-4-15,3-1 8 16,-2-3-4-16,4-3 0 16,1 2 14-16,2-4-21 15,2 4 7-15,0-2 0 16,2 0-8-16,-2 5 12 16,2 2-4-16,1 1 0 15,0 0 13-15,0-2-13 16,0-2 0-16,8-3 0 0,0 0-16 15,-1 0 24-15,1 4-8 16,2 1 0-16,-2 7 10 16,-1 0-16-16,2 5 6 15,0 3 0-15,-1 2-12 16,1 1 26-16,2 3-14 16,1-3 0-16,5 1 4 15,-2-2-12-15,8 0 8 16,0 2 0-16,0 1-6 15,0-2 7-15,1 2-1 16,1 3 0-16,1-2 13 0,-1 2-21 16,-2 4 8-16,-4-2 0 15,-2 3-11-15,-4 5 16 16,-1 0-5-16,1 0 0 16,1 0-6-16,2 7-1 15,-1 5 7-15,3 3 0 16,-2 2-14-16,2 4 21 15,-3-1-7-15,1 2 0 16,2 2 9-16,-3 0-17 16,4 4 8-16,0 0 0 15,1-1-12-15,-2-1 19 16,-2 2-7-16,2-1 0 16,-3 1 7-16,2 0-10 0,-1 1 3 15,2 1 0-15,-1 0-11 16,3-2 18-1,0-2-7-15,-1-1 0 0,5-1 12 16,0-3-16-16,0 1 4 16,1 0 0-16,1 0-8 15,-1 1 13-15,-1-1-5 16,2 1 0-16,1 1 7 16,2-3-11-16,0 1 4 15,1 3 0-15,3-3-4 16,0 1 9-16,0-1-5 15,1 0 0-15,1 0 10 16,-1-2-14-16,3-1 4 0,-1-1 0 16,3 1-13-16,0 0 18 15,2-2-5-15,1-1 6 16,0-4 13-16,-1-2-20 16,-2 0 1-16,0-3 0 15,0-1-2-15,-4 2 2 16,1-3 0-16,-1 2 0 15,2 1 13-15,0-2-16 16,-4 3 3-16,-2-3 0 16,1-1-8-16,-4 2 16 15,0-5-8-15,1 1 0 16,-4-3 15-16,1 0-14 16,-1 0-1-16,-4 0 0 15,-2 0 11-15,-1 0-9 16,-4 0-2-16,-5 0 0 0,-4 0 23 15,-2 0-34-15,-3 0 11 16,0 0 0-16,0 0-3 16,0 0 7-16,0 0-4 15,0 0 1-15,0 0 13 16,0 0-22-16,0 0 8 16,0 0-93-16,0 0-86 15,0 0-327-15</inkml:trace>
  <inkml:trace contextRef="#ctx0" brushRef="#br0" timeOffset="886478.3752">21655 7428 597 0,'0'0'0'0,"0"0"-1"15,0 0-16-15,0 0 13 16,0 0 8-16,0 0 35 15,0 0-29-15,37-8-9 16,-28 5 7-16,3 3 3 16,-1-2-11-16,-1 1 8 15,0 1 1-15,0 0-3 16,-3 0-6-16,6 0 0 16,1 0 0-16,1 0 7 15,1 0-7-15,3-1 6 0,1-2 9 16,-2 1-12-16,6 1-3 15,-2 1 0-15,-1 0-7 16,2 0 15-16,5-1-8 16,1-2 0-16,3 3 13 15,2-5-18-15,1 2 5 16,-1-1 0-16,1 2-10 16,-3-1 18-16,1 0-8 15,-3-2 0-15,2 2 8 16,1-2-15-16,-2-2 7 15,2 0 0-15,-2-2-2 16,4-2 15-16,-1 0-13 16,6-1 0-16,-4 1 15 0,2 0-27 15,-4 2 12 1,-4 4 0-16,-3 0-10 0,-2 1 22 16,-3 1-12-16,1-4 0 15,-1 2 4-15,0 0-10 16,-2-5 6-16,2 2 0 15,0-3 2-15,1-4 13 16,-2 1-15-16,1 1 0 16,0-3 19-16,-2-1-8 15,1 0-11-15,-2 0 9 16,1 0 39-16,-3 1-47 0,-2 0 22 16,3 0-14-16,-3-4 1 15,0 4 11 1,1-2-19-16,-1 1 0 0,-2 1 29 15,0 0-25-15,-4 2 13 16,4-2-9-16,-2-1 5 16,-1 0-5-16,3 0-10 15,-4 1 0-15,2-2 21 0,1-1-11 16,-2 1-2 0,-2-1-8-16,2 2 17 15,-2 1-17-15,-1 2 0 16,1 0 0-16,-1-1-6 0,0 2 16 15,0 2-10 1,-1-2 0-16,1 1 15 0,0-2-20 16,-1 0 5-16,3-2 0 15,1 1-14-15,-2 1 25 16,3-1-11-16,-1-2 0 16,-3 1 10-16,1 0-16 15,0-1 6-15,0 0 0 16,3-1-12-16,-2 1 19 15,1-3-7-15,1 0 0 16,-2-2 14-16,1-3-24 16,-1-2 10-16,0-2 0 15,-1-2-12-15,-1 0 22 16,0 1-10-16,-2 3 0 0,-1-2 13 16,2 3-22-16,0-2 9 15,2 0 0-15,-1 4-9 16,1 5 15-16,-1 4-6 15,-3 6 0-15,-1 1 8 16,2 0-16-16,2-5 8 16,4 0 0-16,-1-8-6 15,2 1 13-15,0 0-7 16,3-2 0-16,3 0 12 16,-1 2-22-16,1 0 10 15,3 3 0-15,-2 0-12 16,1 3 19-16,-4 1-7 15,0 2 0-15,1 2 13 16,-1 1-23-16,0 1 10 16,-1 0 0-16,0 1-13 0,0 1 22 15,-3 1-9 1,-2 1 0-16,1 1 12 0,-2-1-18 16,1-1 6-16,-1 3 0 15,-2-1 0-15,1 1 11 16,1 1-11-16,-2 0 0 15,2 0 14-15,3 0-28 16,0 0 14-16,4 0 0 16,2 3-8-16,3 3 13 15,0 1-5-15,-1-2 0 16,2 2 18-16,-1-1-28 16,-6 0 10-16,1-1 0 15,-5 3-16-15,3 1 19 16,-2-1-3-16,-1 3 0 0,1 1 10 15,-3 1-20-15,0 4 10 16,-1 2 0-16,0 1-14 16,1 0 31-16,3 0-17 15,-2-1 0-15,1-2 15 16,1-3-26-16,-3 2 11 16,1 0 0-16,0 2-10 15,1 2 18-15,0 0-8 16,0 0 0-16,-2 2 13 15,0-1-24-15,0 5 11 16,0-1 0-16,0 2-10 16,3 2 18-16,-3-2-8 15,0 1 0-15,0 3 13 16,-1-1-19-16,0-1 6 16,0 2 0-16,0 2-14 0,2-1 22 15,0-3-8-15,5 1 0 16,-2-1 18-16,2 0-25 15,-1 3 7-15,0-2 0 16,0 2-7-16,0 2 17 16,0 2-10-16,0 3 0 15,1 2 14-15,-5 1-1 16,2 3-13-16,-4 4 0 16,-1 3-8-16,1-2 23 15,-1-3-15-15,0-2 0 0,1 0 12 16,0-1-6-16,5-2-1 15,-3 3-2-15,1-2-1 16,1-2 18-16,-2 1-20 16,3-3 7-16,-1-2 7 15,1 1 15-15,3-5-28 16,-3-2 0-16,2 0 7 16,0-3-3-16,-2 1-5 15,2-2 0-15,-1-1 17 16,-2-4-20-16,-1-2 3 15,-3-3 0-15,1-3 3 16,-3-2 10-16,-1-8-13 16,-1 2 0-16,-3-6 20 0,-1 0-15 15,0 0-5 1,0 0 0-16,0 0-3 0,0 0 7 16,0 0-8-16,0 0-52 15,0 0-153-15,-5-6-199 16</inkml:trace>
  <inkml:trace contextRef="#ctx0" brushRef="#br0" timeOffset="888022.0321">21396 5372 715 0,'0'0'29'16,"0"0"-58"-16,0 0-38 15,0 0 43-15,0 0 11 16,0 0 22-16,-3 30-9 15,3-7 1-15,0 10 1 16,0 8 26-16,0 5-6 16,0 9-20-16,0 5 7 15,0 10 9-15,0 11 2 16,0 11-15-16,0 14-3 16,0 10 27-16,0 13-18 15,0 9 7-15,-5 9 6 0,1 7-16 16,-1 11 26-16,5 5-34 15,0 1 8-15,2 0-7 16,17-8 10-16,7 4-11 16,2 1 0-16,9 1 16 15,-3-2 15-15,-4-7-31 16,0-13 0-16,-6-9 20 16,-3-12-14-16,-4-8 17 15,-1-11-6-15,-2-10-1 16,0-8 2-16,-4-11-18 15,1-6 6-15,-1-8-6 16,-1-8 9-16,0-9-9 16,-2-4 0-16,0-4 10 15,-1-3-9-15,-2-6-1 16,2-4 0-16,-5-4-11 0,1-7 21 16,-1-3-10-16,-1-6 0 15,0-2 12-15,0 0-18 16,0-4 6-16,0 0-18 15,0 0 6-15,0-11-94 16,0-17-184-16</inkml:trace>
  <inkml:trace contextRef="#ctx0" brushRef="#br0" timeOffset="900404.8586">13295 6922 454 0,'0'0'16'0,"0"0"-7"0,0 0-9 16,0 0 13-16,0 0-14 15,0 0 2-15,0 0 35 16,0 0-6-16,-5-37-16 16,11 30-14-16,0 1 22 15,-1 2-17-15,-2-1 37 16,-3 5-9-16,0 0 2 16,0 0 16-16,0 0-40 15,0 0 15-15,0 0-15 16,0 7 2-16,-11 12-3 15,-4 1-10-15,3 5 0 0,1 3-9 16,2 2 22-16,5 3-13 16,1 3 0-16,2-1 16 15,1 1-19-15,0-2 3 16,0-2 0-16,12-3-9 16,7-4 15-16,6 1-6 15,8-2 0-15,8-1 12 16,5-3-32-16,3-2 18 15,5-3-66-15,6-2 0 16,4 2-86-16,0-4-7 16,2-4-124-16</inkml:trace>
  <inkml:trace contextRef="#ctx0" brushRef="#br0" timeOffset="900970.854">14533 6846 758 0,'0'0'11'0,"0"0"29"0,0 0 29 16,0 0-61-16,0 0 18 15,0 0 8-15,-12-47-12 16,21 45 11-16,4 2-28 15,4 0-5-15,6 15 0 16,4 8 15-16,1 11-19 16,-1 8 4-16,-5 9 0 15,-6 8-8-15,-12 6 15 16,-4 9-7-16,-9 6 0 16,-28 13-64-16,-20 3-119 15,-26 2-560-15</inkml:trace>
  <inkml:trace contextRef="#ctx0" brushRef="#br0" timeOffset="902638.8234">13937 7527 585 0,'0'0'21'0,"0"0"0"16,0 0-5-16,0 0 1 15,0 0 8-15,0 0 2 16,0 0 6-16,-99 21-22 0,75 1-11 15,-5 7 5-15,5 3 10 16,5 3 4-16,9 3-19 16,10 2 1-16,0-1-10 15,7 5 16-15,18-4-7 16,10 1 0-16,8 3 18 16,11-5-27-16,5-2 9 15,13-4-49-15,6-1-60 16,11-5-83-16,3-8-172 15</inkml:trace>
  <inkml:trace contextRef="#ctx0" brushRef="#br0" timeOffset="903503.7903">15702 7501 334 0,'0'0'208'0,"0"0"-199"16,0 0 35-16,0 0-44 15,0 0 0-15,0 0 50 16,-16-4-38-16,34 14-10 16,10 10 36-16,8 6-16 15,6 7 13-15,2 2-34 0,-2 8 2 16,-12 4 3-16,-13 10 7 16,-17 8-13-16,-4 10 0 15,-31 13 14-15,-13 11-29 16,-17 2-12-16,-15-3-249 15</inkml:trace>
  <inkml:trace contextRef="#ctx0" brushRef="#br0" timeOffset="911892.5219">13047 7467 99 0,'0'0'21'0,"0"0"-15"16,0 0-2-16,0 0 9 15,0 0-11-15,0 0 52 16,0 0 48-16,-40-11-56 16,34 9 50-16,3 0-65 15,1 0-6-15,1-1 11 16,-3 2-36-16,2 0 6 15,1 0-5-15,1 1 8 0,-2 0-8 16,1 0 23-16,-1 0-12 16,0-2 49-16,1 1-25 15,0-1-27-15,-1 0 22 16,-1 2-25-16,0 0-6 16,1 0 0-16,-1 0 10 15,-1 0-11-15,0 0 1 16,-1 0 0-16,-4 2-4 15,2 3 12-15,-4-2-3 16,1 3 9-16,-1-3-9 16,0 2 32-16,0-2-30 15,-2 2-1-15,5-3-4 16,-1 1 2-16,2 1-4 0,1-1 0 16,0 2 7-16,2 1-14 15,0 2 7-15,0 0-2 16,-1-2-7-16,1 0 4 15,0-2 5-15,1 0 0 16,1 1 1-16,-2 1-8 16,2-3 7-16,1 1-1 15,-1 3-11-15,2-4 1 16,0 3 11-16,0-1-2 16,0 0-14-16,0 0 12 15,0 0-14-15,0-2 18 16,0-1-11-16,0 0 14 0,0-1-3 15,0 1 0 1,0-1 4-16,0-1-6 0,0 0 2 16,0 0 0-16,0 0-8 15,0 0 14-15,0 0-6 16,0 0 3-16,0 0 12 16,0 0-11-16,0 0-4 15,0-6 0-15,0 1 2 16,0-4 11-16,0 1-8 15,8-1-5-15,2-1 8 16,0 3-11-16,2-5 3 16,2 2 0-16,-1 0-6 15,0 0 10-15,1 0-4 16,2 1 0-16,-1 0 5 16,2 1-5-16,-4-1 0 0,2 1 0 15,-1 1-9-15,-2 2 11 16,4 1-2-16,2 0 0 15,1 0 11-15,0 4-15 16,1 0 4-16,1 0 0 16,-3 0-8-16,3 0 12 15,-2 4-4-15,-1 4 0 16,-3-3 4-16,0 4-4 16,-3-1 0-16,0-1 0 15,-1-1-9-15,-4 0 11 16,2-1-2-16,-5 0 0 15,2-2 7-15,-3 0-7 0,0-2 0 16,-2-1 0-16,-1 2-12 16,0-2 17-16,0 0-5 15,0 3 3-15,0-3 8 16,0 0-1-16,0 0-2 16,0 0 6-16,0 0-3 15,-3 0-5-15,-4 0-6 16,-3 0 0-16,-1 0 7 15,-1 0-7-15,-1 0 0 16,2 0 2-16,-5-3-11 16,1 1 11-16,-1-1-2 15,-1 2 0-15,-1-1 8 16,2 1-10-16,1-1 2 16,-2 2 0-16,2-3 12 15,-1 3-4-15,3 0-7 0,1 0 35 16,-2 0-30-16,2 0 7 15,1 0-13-15,2 0 0 16,-1 0-8-16,-1 3 14 16,3 3-6-16,-1 2 0 15,-2-2 10-15,6 1-14 16,-1 1 4-16,1-2 0 16,2 1-8-16,0 0 13 15,0-3-5-15,2 1 0 16,1-1 6-16,-4 0-7 15,4-1 1-15,0 1 0 0,0-2-8 16,-2-1 11-16,2 1-3 16,0-2 0-16,0 0 7 15,0 0-8-15,0 0 1 16,0 0 0-16,-1 0-9 16,1 0 13-16,0 0-4 15,0 0 0-15,0 0 13 16,0 0-13-16,0 0 0 15,0 0 0-15,0 0-8 16,0-2 11-16,0-5-3 16,3-3 0-16,10 0 8 15,-1 1-10-15,6 1 2 0,1-1 0 16,2 2-10 0,4 1 16-16,2-1-6 0,0 6 0 15,3-2 5-15,-2 3-18 16,0 0 8-16,-2 0 3 15,-4 3-9-15,1 9 11 16,-7 1 0-16,1 2-5 16,-1 1 11-16,-4-1-10 15,0 0 4-15,0-3 0 16,-2-3-2-16,-2 2 2 16,0-2 0-16,-2-1-1 15,-3-1 12-15,0-4-11 16,-3-1 0-16,0 0 0 15,0 0-2-15,0-2 6 0,-6 0-4 16,-8 0 0-16,0 0 13 16,-2 0-23-16,-1 0 10 15,-2 0 0-15,-3 0 0 16,0-4 2-16,-4-1-2 16,0 1 0-16,0-2 7 15,-3 0-11-15,3 1 4 16,-2-1 0-16,2 1-1 15,0 1 1-15,-2-1 0 16,1 2-1-16,0 3 12 16,2 0-14-16,-2 0 3 15,0 2 0-15,2 8-6 16,-1 4 14-16,4-2-8 0,1 3 0 16,5-1 9-1,1 3-14-15,0 0 5 0,2 2 0 16,1 2-12-16,-1 3 12 15,3 5-20-15,-2 0-109 16,-8 0-154-16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1-24T07:04:54.464"/>
    </inkml:context>
    <inkml:brush xml:id="br0">
      <inkml:brushProperty name="width" value="0.05292" units="cm"/>
      <inkml:brushProperty name="height" value="0.05292" units="cm"/>
      <inkml:brushProperty name="color" value="#FF0000"/>
    </inkml:brush>
  </inkml:definitions>
  <inkml:trace contextRef="#ctx0" brushRef="#br0">9212 16458 301 0,'0'0'344'16,"0"0"-327"-16,0 0 32 15,0 0-18-15,0 0-23 0,0 0 26 16,0 0 10 0,0 0-18-16,-6-20 8 0,6 20-28 15,0 0 19-15,0 0-19 16,0 0 9-16,0 0-18 16,0 0 3-16,6 0 0 15,12 0-4-15,5 3 9 16,10 5-5-16,8 1 0 15,10-2 10-15,7 1-12 16,6 0 2-16,6 0 0 16,3-2-5-16,2-1 6 15,-2 1-1-15,-3-1 0 16,-3-1 10-16,2 1-12 16,-6 2 2-16,2-2 0 0,-4-2-2 15,-6-1 2 1,-6-2 0-16,-4 0-3 0,-7 0 12 15,-7 0-10-15,-6 0 1 16,-7 0 0-16,-7 0-7 16,-5 0 10-16,-5 0-3 15,-1 0 0-15,0 0 10 16,0 0-10-16,0 0 0 16,0 0 2-16,0 0 0 15,0 0 2-15,0 0-4 16,0 3 0-16,0 2-34 15,-1 4-36-15,-5-2-121 16,-3-3-299-16</inkml:trace>
  <inkml:trace contextRef="#ctx0" brushRef="#br0" timeOffset="1538.3375">4009 17813 189 0,'0'0'411'0,"0"0"-411"0,0 0 8 15,0 0-9-15,0 0 2 16,0 0 28-16,72-18 31 16,-42 14-36-16,4 3 19 15,5-6-15-15,6 4-23 16,3-3 12-16,5-2-9 16,4-1-3-16,1-2 8 15,2 1-3-15,-1 1-10 16,-2 2 0-16,0 0 3 15,-5 3 1-15,-3 3-4 16,-5-1 0-16,-4 2-9 16,-9 0 0-16,-8 0-37 15,-4 0-23-15,-10 0-83 0,-9 0-29 16</inkml:trace>
  <inkml:trace contextRef="#ctx0" brushRef="#br0" timeOffset="1761.2359">4448 17945 757 0,'0'0'0'0,"0"0"7"15,0 0-7-15,0 0 0 0,107 3 8 16,-68-9-9-16,5-5 1 15,2 5 0-15,3-3-9 16,2 5-8-16,-2 1-65 16,-3-1-89-16</inkml:trace>
  <inkml:trace contextRef="#ctx0" brushRef="#br0" timeOffset="6182.4258">18858 16044 847 0,'0'0'0'0,"0"0"-11"0,0 0-13 16,0 0 14-16,0 0 20 16,0 0-11-16,0 0 1 15,87-12 0-15,-57 3 20 16,0-2-17-16,2-3 22 15,-2-3-4-15,1-3-18 16,2-3 16-16,-2-4-8 16,1-3-6-16,-4-3 2 0,-1-5 5 15,-6-2-12 1,-5-1 22-16,-5-4-14 0,-5 1 15 16,-4-6-15-16,-2-1-3 15,0-1 19-15,0 2-14 16,0 1-8-16,0 2 12 15,0 2-9-15,0 1 4 16,0 2-9-16,0 2 0 16,4-4-8-16,3 2 11 15,5-1-3-15,3-3 0 16,2 6 13-16,-1 6-18 16,4 5 5-16,3 9 0 15,0 6-12-15,-1 5 18 16,0 4-6-16,2 5 0 15,0 0 5-15,1 2-10 0,2 14 5 16,-3 5 0-16,3 7-10 16,-2 4 16-16,-1 8-6 15,-5 2 0-15,-3 6 9 16,-6 5-13-16,-3 4 4 16,-7 3 0-16,0-1-7 15,0-2 16-15,0-4-9 16,0-4 14-16,0-6-12 15,0-4 14-15,0 1-16 16,0-3 1-16,9-3-4 16,5-4 7-16,7 1-4 15,1-5 1-15,2-2 11 0,6-5-20 16,0-1 8 0,4-9 0-16,2-7-7 0,4-2 15 15,3-3-8-15,-1-17 0 16,-3-7 11-16,-6-7-14 15,-5-8 3-15,-6-8 0 16,-7-8-14-16,-7-2 16 16,-8-6-2-16,0-4 4 15,0-5 7-15,-4-1-14 16,-4-5 3-16,1-1 0 16,6-1-10-16,1-2 18 15,1 6-8-15,18 1 0 16,3 5 8-16,4 1-18 0,0 5-4 15,3 4-37 1,-1 8 51-16,-1 5-31 0,3 8 31 16,-2 6 0-16,3 3 3 15,1 4-3-15,0 2 0 16,1 5 2-16,-1 3-14 16,-1 2 19-16,2 4-7 15,-3 4 0-15,2 4 9 16,-1 5-13-16,4 0 4 15,-4 0 0-15,2 14-10 16,-2 6 16-16,0 4-6 16,-1 4 0-16,-4 8 13 0,-4 2-8 15,-2 4-5-15,-5 6 5 16,-2 4 26-16,-2 4-23 16,-4 7 4-16,-1 3-5 15,0 5 12-15,-2 5-5 16,2 5-14-16,0 3 3 15,0 0-1-15,-1-1 6 16,-1-4-8-16,0-3 0 16,1 4 13-16,0 1-18 15,3-5 5-15,1-1 0 16,7-8-5-16,3-5 6 16,3-5-1-16,5-6 0 15,3-2 13-15,9-3-21 16,6-4 8-16,5-2 0 15,4 1-9-15,1-5 12 0,-3-4-3 16,0-5 0-16,0-2 11 16,1-7-15-16,2-1 4 15,5-2 0-15,2-6-14 16,5-1 11-16,0 0-148 16,-2-2-105-16</inkml:trace>
  <inkml:trace contextRef="#ctx0" brushRef="#br0" timeOffset="7726.4404">19085 15928 602 0,'0'0'0'15,"0"0"0"-15,0 0 4 16,0 0-4-16,0 0 3 15,0 0 33-15,-31-27-17 16,31 27 20-16,0 0-39 16,0 0 15-16,-2 0-16 15,1 0 1-15,-5 13 0 16,-2 9 61-16,-7 5-44 16,-4 5-3-16,0 0-5 15,-4-1-2-15,0 1 3 0,-6-2 1 16,-4 2-9-16,-7 4 6 15,-8 1 4-15,-4-1-9 16,-11 3-3-16,-2 2 13 16,-1-5 5-16,6-5 5 15,11-6-22-15,12-9 16 16,13-6-7-16,14-7-10 16,5 0 0-16,5-3 5 15,0 2-13-15,0 0-77 16,0 2-24-16,0 0-60 15,0-2-193-15</inkml:trace>
  <inkml:trace contextRef="#ctx0" brushRef="#br0" timeOffset="13852.4637">21419 17582 467 0,'0'0'7'16,"0"0"73"-16,0 0-31 15,0 0 48-15,0 0-5 16,0 0-41-16,0 0 48 15,-68-24-61-15,65 20-28 16,3-2 19-16,0-1-14 0,0-2-10 16,0-3-5-16,0-3 8 15,6-4-9-15,7-5 1 16,4 0 0-16,2-3-7 16,-1-5 18-16,1-2-11 15,-5-3 0-15,2-2 7 16,-5-6-9-16,-4 1 2 15,-1-3 0-15,-3 5-9 16,-3 4 9-16,1 9 0 16,1 11 0-16,-1 6 14 15,-1 8-18-15,2 4 4 16,1 0 0-16,3 7-19 16,3 16 17-16,3 16 2 15,-3 11 0-15,0 7 6 16,-1 4-13-16,2-3 7 0,-3-10 0 15,5-4-7-15,0-8 10 16,3-9-3-16,1-6 0 16,0-6 15-16,-2-8-19 15,-3-4 4-15,0-3 0 16,3-10-11-16,1-14 19 16,0-5-8-16,-1-7 0 15,-1-1 10-15,-6-2-17 16,0-2 7-16,-4-2 0 15,-1 0-11-15,-1 5 15 16,2 4-4-16,0 9 0 0,0 7 3 16,5 3-8-16,-4 4 5 15,5 2 0-15,2 4-11 16,-4 2 14-16,5 3-3 16,2 0 0-16,0 5-4 15,3 14-3-15,-1 5 7 16,-2 8 0-16,0 5-10 15,-1 1 15-15,-3 0-5 16,2-2 0-16,-2-6 10 16,4-4-18-16,-1-6 8 15,-2-4 0-15,2-6-4 16,-2-4 6-16,-1-6-2 16,0 0 0-16,4-3 12 15,2-17-18-15,0-7 6 16,-1-6 0-16,-2-3-6 0,-3-6 7 15,-7 0-1-15,3 5 0 16,0 4 11-16,-2 10-18 16,2 9 7-16,0 6 0 15,0 6-6-15,3 2 13 16,0 0-7-16,4 0 0 16,-2 11 0-16,1 7-10 15,0 3 10-15,0 1 0 16,3 3-11-16,0-3 16 15,1-1-5-15,1-3 0 16,-3-4 10-16,0-5-15 16,-2-4 5-16,-2-3 0 0,-1-2-10 15,4 0 18-15,1-7-8 16,4-10 0-16,-2-10 9 16,0-1-15-16,1-4 6 15,-4 1 0-15,-3 7-8 16,3 2 14-16,-4 5-6 15,-2 6 0-15,2 3 8 16,-3 5-15-16,0 0 7 16,0 1 0-16,2 1-9 15,-1 1 10-15,2-1-1 16,-2-2 0-16,3-1 10 0,3 1-17 16,-3-4 7-16,5 0 0 15,-3 1-11-15,1 0 18 16,-2 3-7-16,4 1 0 15,-3 2 9-15,-3 0-19 16,4 0 10-16,-2 8 0 16,1 5-9-16,1-3 6 15,-4 0 3-15,3-1 0 16,1-4 12-16,-2-1-21 16,6-3 9-16,-1-1-12 15,6 0-27-15,2 0-42 16,2-5-19-16,4-7-39 15,-1 0-112-15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1-24T07:06:52.013"/>
    </inkml:context>
    <inkml:brush xml:id="br0">
      <inkml:brushProperty name="width" value="0.05292" units="cm"/>
      <inkml:brushProperty name="height" value="0.05292" units="cm"/>
      <inkml:brushProperty name="color" value="#FF0000"/>
    </inkml:brush>
  </inkml:definitions>
  <inkml:trace contextRef="#ctx0" brushRef="#br0">9568 3875 430 0,'0'0'228'0,"0"0"-201"15,0 0-9-15,0 0 0 16,0 0-14-16,0 0 31 0,0 0 51 16,-11-59-61-16,8 53 24 15,-3 1-24-15,0-2-9 16,-6 6 16-16,0-2-32 16,-3 3 0-16,-3 0-4 15,-1 0 7-15,-2 13-3 16,-3 5 0-16,0 5-3 15,-1 4-1-15,3 1 4 16,-1 2 0-16,2 4 0 16,-1 3 5-16,4 6-6 15,-2 2 1-15,5 3 0 16,2 0-3-16,4-1 7 0,3 2-1 16,3-1-3-1,3 1-3-15,0-1 0 0,0 3 3 16,0-2 0-16,3-1-5 15,6 0 8-15,3-2-3 16,0 4 0-16,2 0 7 16,2 0-12-16,-3-4 5 15,5 0 0-15,-1-2-4 16,-1-5 8-16,-1 1-4 16,1-3 0-16,-2-3 7 15,4 0-11-15,-2-2 4 16,1-1 0-16,0 2-3 15,0-4 6-15,1 1-3 16,-2-2 0-16,2-3 3 16,0-4-3-16,3-1 0 0,1-3 0 15,-1 0-1-15,3-2 1 16,1 1 0-16,5 1-2 16,5 0 6-16,-1 2-4 15,6-2 0-15,-6-2 2 16,2-1-4-16,-3-1 3 15,-2-2-1-15,2-4 0 16,-1-1 3-16,-1-1-3 16,3-5 0-16,0 2 0 15,4-2-1-15,-1 0 5 16,0 0-4-16,1-3 0 16,2-4 4-16,-3 0-12 0,0 0 8 15,-1 3 0-15,3-4-5 16,-2 0 10-16,1 2-5 15,-4-2 0-15,6-4 6 16,-3 0-5-16,4-4-1 16,3-3 0-16,1-1-3 15,3-3 6-15,1 1-3 16,2-2 0-16,-1 2 5 16,-2 1-9-16,-3-1 4 15,-5-1 0-15,-7 2-1 16,-5-5 5-16,-5 1-4 15,-5-4 0-15,-2-4 7 16,-6-1-7-16,1-7 0 0,-7-5 0 16,-1-10-3-16,-3-7 6 15,0-7-3-15,0-5 0 16,-4 3-2-16,-5 8 2 16,4 11 0-16,3 7 1 15,-1 8 12-15,1 1-2 16,-1 4 11-16,-3-1 8 15,-6 0-4-15,0 1 20 16,-5-3-20-16,-2 1-17 16,-5-3 10-16,-2-2-13 15,-2-2 0-15,-2-2-6 16,-2 0 6-16,3-1-9 0,0 9 3 16,4 3 0-1,3 6-1-15,-1 2 7 0,1-1-6 16,-2 2 0-16,0-1 3 15,-5-2-3-15,1 0 0 16,-3-1 1-16,-2-1-7 16,0-1 12-16,-2 5-6 15,2-1 0-15,1 9-4 16,1 1 1-16,1 8-8 16,-1 2 11-16,1 2 3 15,-1 1-3-15,-1 1 0 16,-2 0 0-16,0 2 10 15,-2 0-17-15,-3 0 7 16,-1 6 0-16,-5 4-11 16,1 5 20-16,2 4-9 0,2 1 0 15,4 2 4-15,4-1-6 16,2 0 2-16,1 1 0 16,0-2-2-16,1 0 5 15,2-2-3-15,1-1 0 16,1 1 2-16,2-3-14 15,0-1 8-15,1 0-16 16,1-2 9-16,5-1-34 16,1-1 27-16,1-1-23 15,-1 0-38-15,5 5 28 16,1 1-91-16,-2-2-113 16</inkml:trace>
  <inkml:trace contextRef="#ctx0" brushRef="#br0" timeOffset="14284.3469">3521 6970 217 0,'0'0'348'16,"0"0"-348"-16,0 0 11 0,0 0-10 16,0 0 30-16,0 0 43 15,0 0-47-15,0 0-25 16,-57-25 1-16,57 22-3 15,0-3-12-15,0 1 6 16,0-1-15-16,0 1-33 16,0 1 53-16,0-3-13 15,0 2 14-15,0 0 0 16,0-2 3-16,0 1-4 16,0 0 1-16,0 1 0 15,0 2 0-15,0 1 1 16,0 0-1-16,0 0 0 0,0 2 6 15,0 0-1-15,0 0 23 16,0 0 1-16,0 0-4 16,0 0-16-16,-6 0 4 15,-2 0 9-15,1 4-11 16,-2 6 11-16,0 5-17 16,0 4-3-16,6 6 8 15,0 3-8-15,1 5 4 16,2 1 2-16,0 0-2 15,5 2 1-15,12 0 1 16,2-3-7-16,2-6 16 16,-3-6-15-16,1-4 4 15,0-9-6-15,-4-5 5 0,3-3 0 16,-3 0-3-16,1-9 25 16,-5-10 6-16,3-4-31 15,-4-5 11-15,-3 1-11 16,-2-1-2-16,-5 3 0 15,0 2 0-15,0 1 4 16,0 1-8-16,-11 5-3 16,-3 2 7-16,-4 2-1 15,-2 5-13-15,-2 2 12 16,2 5-13-16,-5 0-37 16,4 0 16-16,-1 4-17 15,2 14-101-15,3 4-65 0</inkml:trace>
  <inkml:trace contextRef="#ctx0" brushRef="#br0" timeOffset="15417.4007">3137 6304 432 0,'0'0'21'0,"0"0"-14"16,0 0 27-16,0 0-29 16,0 0 30-16,0 0 84 15,-8-30-91-15,6 28 3 16,0 1-4-16,2 1-24 16,-1-2 15-16,1 2-13 15,0 0-1-15,0 0 14 16,-2 0-14-16,1 0 7 15,-1 0 13-15,-2 0-14 16,-1 0 2-16,-2 0-8 0,-2 0 1 16,3 8 2-16,0 3-5 15,0 5 7-15,1 1-6 16,4 0 3-16,1 3-6 16,0-3 0-16,0-1 0 15,3-4-2-15,6-1 6 16,7-3-4-16,-2-2 0 15,1-6 5-15,-2 0-6 16,1 0 1-16,-3 0 0 16,-5 0-4-16,-1-8 10 15,-5-1-6-15,0 1 0 16,0 1-1-16,-11 0 0 16,-5 2-39-16,-4 3-4 0,0 2-59 15,-7 0-118 1,0 0-237-16</inkml:trace>
  <inkml:trace contextRef="#ctx0" brushRef="#br0" timeOffset="16317.1754">2724 5970 496 0,'0'0'0'0,"0"0"20"16,0 0-15-16,0 0 5 15,0 0 88-15,0 0-68 16,-30-7 5-16,23 7-23 16,-1 0 9-16,-1 0 6 15,3 0-13-15,0 5-9 16,3 5 0-16,-1 2-4 16,-1 5-1-16,2 5 2 15,-1 4 3-15,4-2 18 16,0 1-12-16,0-4 0 0,0-3 20 15,6-2-30-15,4-4 7 16,1 2-5-16,2-6 6 16,1-2-6-16,0-2-3 15,0-4 0-15,-3 0 5 16,0 0 5-16,-3-1-4 16,1-10-6-16,-2-2 4 15,-4-6 0-15,3-2-4 16,-4 1-42-16,-1 5 3 15,1 8-20-15,1 6-84 16,-3 1-221-16</inkml:trace>
  <inkml:trace contextRef="#ctx0" brushRef="#br0" timeOffset="38794.0688">2487 6087 236 0,'0'0'25'0,"0"0"26"15,0 0 21-15,0 0-30 16,0 0 6-16,0 0 41 16,0 0-70-16,0 0 20 15,0 0-1-15,-48-37-26 16,45 33 23-16,0-1-8 15,0 0-21-15,0 2 27 16,3-1-25-16,0 4-4 16,0-1 12-16,-1 1-13 15,1 0-2-15,-2 0-1 0,2 0 6 16,0 0-8 0,0 0 2-16,0 0 0 0,0 0-4 15,0 0 8-15,3 3-4 16,9 2 0-16,-1-3 3 15,9 2-5-15,1-1 2 16,3 2 0-16,3-2 0 16,9 3 3-16,-5 0-3 15,5-1 0-15,-5 1 0 16,0-3 0-16,-1 0 0 16,-3-1 6-16,-3 1-10 15,-5 0 4-15,-1 0 0 16,-4-1-3-16,-2-1 12 15,-2 2-11-15,2-1 2 0,-4 0-4 16,2-1 1-16,-4 2 1 16,0 0 2-16,0 0 5 15,-4 0-1-15,6-1-5 16,-5 0 1-16,-1-2-21 16,-1 0 12-16,1 0-10 15,-2 0-18-15,0 0-16 16,0 0-73-16,-9 0-240 15</inkml:trace>
  <inkml:trace contextRef="#ctx0" brushRef="#br0" timeOffset="39290.7824">2467 6163 414 0,'0'0'33'16,"0"0"-32"-16,0 0 1 0,0 0 13 16,0 0 2-16,0 0 28 15,81-31-21-15,-51 23-14 16,8 0 26-16,0-1-34 16,1 3 9-16,0 1-1 15,-1 1-1-15,1 1-14 16,0 1 8-16,-6 2-3 15,4 0 0-15,-6 0 0 16,-5 0 0-16,-7 5 0 16,-1-1 1-16,-6 1-4 15,-6-2 2-15,-2-1 1 16,0-1-6-16,-2 1 5 0,-2-1 0 16,0-1-11-16,0 1-23 15,0 1 15-15,0-2-102 16,0 3-114-16</inkml:trace>
  <inkml:trace contextRef="#ctx0" brushRef="#br0" timeOffset="56609.7385">16946 6944 356 0,'0'0'9'0,"0"0"-2"15,0 0 4-15,0 0-5 16,0 0 25-16,0 0-19 15,0 0-12-15,0 0 0 16,-29 0-41-16,24 0 7 16,-1 3-2-16,2-2-15 15,0-1-26-15,1 0-18 16</inkml:trace>
  <inkml:trace contextRef="#ctx0" brushRef="#br0" timeOffset="57119.0448">16824 6824 340 0,'0'0'22'15,"0"0"7"-15,0 0-10 16,0 0 53-16,0 0 4 0,0 0 1 16,0-9-9-1,0 9-47-15,0 0 12 0,0 0 58 16,0 0-20-16,-9 0-29 15,-11 0-31-15,-9 7-4 16,-4 3 19-16,-7 0-10 16,1 3-3-16,0-2 8 15,3-2-19-15,5 1 17 16,1-5 0-16,6 0-18 16,3-5 15-16,5 0-14 15,1 0 3-15,4 0-3 16,1-3 5-16,3-4-7 0,2 0 0 15,1 4 5 1,4-2-13-16,0 4-22 0,0 1-12 16,0 0-25-16,0 0-36 15,0 0-9-15,0 0-39 16,0 0-77-16</inkml:trace>
  <inkml:trace contextRef="#ctx0" brushRef="#br0" timeOffset="57484.9447">16450 6774 682 0,'0'0'39'16,"0"0"-4"-16,0 0-16 0,0 0-9 15,0 0 8-15,0 0 27 16,-51 3-28-16,36 6-16 15,5 8 21-15,-4 1-8 16,4 3 21-16,-1 3-6 16,-1 0-20-16,3 2 18 15,0-1 1-15,4-2-17 16,4-3 23-16,1-4-31 16,0-5 2-16,0-1-1 15,11-6 4-15,9-4-8 16,6 0 7-16,11-10 24 15,3-9-21-15,2 0-10 0,-3 0-43 16,-6 5-20-16,-5 6-81 16,-7 6-98-16,-8 2-254 15</inkml:trace>
  <inkml:trace contextRef="#ctx0" brushRef="#br0" timeOffset="58568.2723">17080 6970 520 0,'0'0'21'0,"0"0"18"16,0 0 3-16,0 0-11 15,0 0 53-15,0 0-48 16,-20-22-5-16,14 22-10 15,1 0 1-15,-1 0-6 16,-3 0 9-16,-3 0-17 16,0 9 6-16,-2 4-4 15,0 1 15-15,-2 4-2 16,1 1 4-16,0 2 0 16,4-1 10-16,5 0-23 15,2-4 3-15,4-4-13 16,0 0 3-16,0-5-6 15,2-4-1-15,9 2 0 0,2-5 2 16,3 0 5-16,0 0-3 16,0-5 6-16,1-5-9 15,-4-5 5-15,-2 3-6 16,-4 1-1-16,-2-2-8 16,-5 1 9-16,0 3 3 15,0-1-3-15,-7 3 0 16,-6 2-3-16,1 1 3 15,-2 4-3-15,3 0 3 16,-3 0 0-16,1 0 3 16,2 7 4-16,0 2-7 15,5-2 0-15,0 3-6 0,1 0 5 16,2 1 2-16,0 3 7 16,3 3-8-16,0 0 13 15,0 0-18-15,2 0 5 16,8-4 0-16,4-5 5 15,5-1-5-15,0-5 0 16,0-2-7-16,0 0 6 16,-8 0-12-16,0-12-7 15,-6-3 2-15,-5-2 14 16,0 0 3-16,-7-2 1 16,-13 2 0-16,-3 3 15 15,-3 5-16-15,4 3 1 16,0 6-4-16,0 0-6 0,0 22-41 15,0 7-80 1,-4 5-204-16</inkml:trace>
  <inkml:trace contextRef="#ctx0" brushRef="#br0" timeOffset="60864.3365">17434 6445 723 0,'0'0'29'0,"0"0"-4"15,0 0 9-15,0 0-33 16,0 0 8-16,0 0 21 16,0 0-26-16,0-23-8 15,0 23-23-15,0 0-161 0,0 0-103 16</inkml:trace>
  <inkml:trace contextRef="#ctx0" brushRef="#br0" timeOffset="61739.0871">17717 6140 439 0,'0'0'14'0,"0"0"38"15,0 0-10-15,0 0 1 16,0 0 53-16,0 0-43 16,-23-36-4-16,21 33-42 15,2 1 8-15,0-1 5 0,0 3-10 16,0 0 15-16,0 0-18 16,0 0-4-16,0 0-5 15,0 0 11-15,0 0-9 16,5 0 0-16,8 0 6 15,2 0-8-15,6 0 2 16,3 3 0-16,5-3-5 16,0 0 6-16,-1 0-2 15,-1 0-61-15,-5 0-116 16,-4-3-132-16</inkml:trace>
  <inkml:trace contextRef="#ctx0" brushRef="#br0" timeOffset="62250.6479">17678 6046 337 0,'0'0'133'0,"0"0"-121"16,0 0-9-16,0 0-3 15,0 0 28-15,0 0 52 16,-13 0-10-16,13 0-38 0,0 0-5 15,9 0 29-15,6-1-47 16,6-1 5-16,6 2-13 16,4-1 1-16,5 1 2 15,3 0-4-15,1 0-4 16,-1 0-89-16,-2 0-126 16</inkml:trace>
  <inkml:trace contextRef="#ctx0" brushRef="#br0" timeOffset="78033.9319">11794 17623 450 0,'0'0'4'16,"0"0"15"-16,0 0-12 16,0 0 5-16,-85-25-5 15,72 19 15-15,3 1 20 16,2-3 3-16,2 4-21 16,0 2 25-16,6-1-45 15,0 3 10-15,0 0-14 16,0 0-3-16,0 0-3 0,6 8 4 15,6 4 4-15,9 2-6 16,7-1 10-16,5 1-9 16,11-5 4-16,7-4-2 15,11-5 0-15,9 0 1 16,10 0 1-16,10-11 2 16,7-4 2-16,7 0-1 15,9 1-4-15,8 3 0 16,3 2 1-16,5 1-1 15,1 4-1-15,-8 2-4 16,-2 2 10-16,-11 0-6 16,-11 0 1-16,-10 3 0 0,-13 6 0 15,-11 1 0 1,-12-3-1-16,-12-2-21 0,-12-1-61 16,-9-2 24-16,-16 0-26 15,-4 1-164-15</inkml:trace>
  <inkml:trace contextRef="#ctx0" brushRef="#br0" timeOffset="78333.9266">12345 17922 729 0,'0'0'1'15,"0"0"-1"-15,0 0 0 16,0 0 3-16,104-47-5 16,-47 30 2-16,10-2 0 15,7-1 3-15,7 0-1 16,4 2-2-16,0-2 0 15,3 2-4-15,2 1-9 16,-2 4-53-16,-4 4-59 0,-10-1-75 16</inkml:trace>
  <inkml:trace contextRef="#ctx0" brushRef="#br0" timeOffset="90783.3424">24605 13921 487 0,'0'0'51'0,"0"0"-40"0,0 0-1 15,0 0 68-15,0 0-29 16,0 0 12-16,0 0-33 16,0 0-9-16,7-12 9 15,-6 11-23-15,-1 1 33 16,2 0-19-16,-2 0-15 15,0 0 10-15,0 0-14 16,0 0 6-16,0 0-12 16,3 0 4-16,2 6 2 15,1 7 0-15,2 6-1 0,-2 3-7 16,0 2 13 0,-1 5-5-16,0 0 0 0,-2 2 3 15,-1 1-2-15,-2 2 1 16,0-1 3-16,0-1-4 15,0-3-1-15,0 2 0 16,-5 1-1-16,-8-3 4 16,4-1 0-16,-5-5-3 15,-1-2 0-15,2-1-1 16,-2-8 7-16,0 2-5 16,-1-4-1-16,-2-1 3 15,-3-1 0-15,0-1-3 16,-1-2 2-16,-1 0 0 0,1 0 4 15,-3 0-6 1,1-1 0-16,0 1 5 0,-3 0-5 16,0-1 0-16,2 2 2 15,0-2-5-15,1 2 10 16,1-2-7-16,0 1 7 16,5-2-6-16,-1 0 3 15,2-3-4-15,-3 0 2 16,4 0 2-16,0 0-2 15,0 0 4-15,0 0 3 16,1 0 0-16,-6 0-12 16,1 0 3-16,0 0 0 15,-1 1-1-15,1 3 2 0,-2 0-1 16,3 0 0-16,0-1 7 16,2-1-7-16,-1-1 0 15,0 2 0-15,1-1 9 16,3 1-5-16,1-2 18 15,1 1 10-15,-1-2-32 16,2 0 20-16,0 0-20 16,1 3 9-16,0-3 6 15,-1 0-13-15,-1 0 4 16,2 0 1-16,-2 0 3 16,-2 0-7-16,2 2-3 15,-2-2 0-15,-1 2 5 16,0-1 3-16,1 2-7 15,1 0-1-15,1 0 10 0,4-3-12 16,2 0 2-16,-1 0 0 16,4 0-3-16,2 0 7 15,-1 0-4-15,1 0 0 16,-1 0 4-16,-4 0-15 16,-8 0-65-16,-6 0-119 15,-12 0-413-15</inkml:trace>
  <inkml:trace contextRef="#ctx0" brushRef="#br0" timeOffset="97050.5047">9794 16040 417 0,'0'0'28'15,"0"0"-1"-15,0 0 19 16,0 0-46-16,0 0 0 0,0 0 37 16,0 0-33-16,0 0 97 15,-17-13-66-15,17 13-29 16,0 0 19-16,0 0 10 15,0 0 0-15,0 0 5 16,0-2-31-16,0-1-8 16,0 1 22-16,0 1-21 15,2-2-2-15,7-1 0 16,3 2 2-16,3-2-9 16,1 1 9-16,5 0-2 15,1-2 3-15,2 2 1 16,2-3-4-16,2 3 0 15,5-2 0-15,2 0-1 0,5 1 2 16,1 4-1-16,5-3 0 16,-1-1 5-16,0 1-10 15,-2 0 2-15,-3 2 3 16,1 1-2-16,-1 0 2 16,3 0 0-16,-1 0 2 15,3 0 3-15,1 0-5 16,1 0 0-16,1 0 0 15,0 0-7-15,-3 0 14 16,0 0-7-16,-5 0 0 16,-3 0-3-16,-2 0 3 15,-1 0 0-15,1 0 5 0,1 0-12 16,-1 0 8-16,-3 0-1 16,1-4 4-16,-1 2 0 15,2-3-4-15,2 1 0 16,2 1 1-16,1 0 8 15,-1 2-7-15,1 1-1 16,-5 0 2-16,-5 0 9 16,-6 0-14-16,-1 0 2 15,-4 0 0-15,-3 0 17 16,0 0-10-16,-4 0 26 16,-2-2 4-16,-3 1-21 15,2-1 21-15,-2-1-13 16,2 1-17-16,-2-1 12 0,3 0-17 15,-5 2 6 1,-1-1-4-16,0 2 4 0,-3-1-13 16,0 1 5-16,0 0 0 15,0 0-3-15,0 0 4 16,0 0-1-16,0 0 0 16,0 0 8-16,0 0-12 15,0 0 4-15,0 0 0 16,0 0-6-16,0 0 6 15,0 0 0-15,0 0 0 16,0 0 6-16,0 0-10 16,0 0 4-16,0 0 0 15,0 0 4-15,0 0-4 16,0 0 0-16,0 0-5 0,3 0 13 16,0 0-11-16,2 0 3 15,0 1 0-15,0 1-7 16,-2-2 11-16,2 1-4 15,-1-1 0-15,1 2 8 16,-1-1-11-16,3 2 3 16,-2-1 0-16,5 0-8 15,4 1 9-15,2 0-1 16,4 0 4-16,5-1-1 16,0 1-3-16,2 1 0 15,2 1 2-15,-1-1-8 16,-1 0 11-16,3 4-5 15,-2-2 0-15,2 3-4 0,1-2 4 16,3 0 0-16,2-2 6 16,3 1-11-16,0 0 5 15,1-3 0-15,3 1 0 16,-2-1 4-16,-1 0-5 16,4 1 1-16,-5 1 0 15,-1-1-3-15,2 1 6 16,-6 0-3-16,0 0 0 15,-4 0 5-15,-3-1-5 16,-7 0 0-16,-4 0-2 16,-4-4-5-16,-4 3 12 15,-4-3-5-15,-4 0 0 0,0 0-1 16,0 2 0-16,0-2 1 16,0 0 0-16,0 0 2 15,0 0-2-15,0 0 0 16,0 0-2-16,0 0 6 15,0 0-4-15,0 1 0 16,0-1 0-16,0 0-4 16,0 0 4-16,0 0 0 15,0 0-3-15,0 0 8 16,0 0-5-16,0 0 0 16,0 0-14-16,0 0-48 15,0 2-32-15,4 4-24 16,4 2-47-16,-2 4-386 0</inkml:trace>
  <inkml:trace contextRef="#ctx0" brushRef="#br0" timeOffset="100884.6771">9648 16699 439 0,'0'0'11'0,"0"0"38"16,0 0-48-16,0 0 7 16,0 0 0-16,0 0 8 15,0 0 29-15,-21-34-34 16,12 32 0-16,2 2 11 15,-1 0-6-15,-4 0-7 16,2 7 7-16,-3 6-13 16,-1 3 2-16,-2 6 4 15,1 5-1-15,-4 6 20 16,2 5-26-16,-1 4 14 16,4 4-3-16,5 3-7 15,6 6 5-15,3 7-11 0,0 7 1 16,20 1 2-16,13 3-3 15,11 2 0 1,13-1-2-16,12 2 0 0,11 1 2 16,13-3-2-16,19 0-14 15,17-2-17-15,13 1-98 16,16 2-14-16,9-7-117 16</inkml:trace>
  <inkml:trace contextRef="#ctx0" brushRef="#br0" timeOffset="101867.3888">17404 16461 547 0,'0'0'92'0,"0"0"-92"16,0 0-16-16,0 0 13 15,0 0 3-15,85 84 0 16,-59-48 5-16,5 12 0 16,6 8 50-16,5 7-24 15,2 7-13-15,3 1 8 16,-3 3-17-16,-5 6-2 0,-8 2 20 16,-7 0-12-1,-9-4-4-15,-10-6 2 0,-5-4-5 16,-1 2 1-16,-25-3-9 15,-11 2 0-15,-15-6 12 16,-11-1-12-16,-1-5 11 16,-3-1-11-16,4-4 6 15,3 1-12-15,2 4-64 16,-3-1-208-16</inkml:trace>
  <inkml:trace contextRef="#ctx0" brushRef="#br0" timeOffset="113684.1412">22149 14583 356 0,'0'0'74'0,"0"0"-65"16,0 0-2-16,0 0 25 15,0 0-3-15,0 0 31 16,0 0 22-16,-18-7-27 15,15 6 27-15,1-1-71 16,2 1 5-16,0 1 36 16,0 0-51-16,0 0 10 15,0 0-11-15,0 0 0 16,0 0 0-16,2 0 0 16,10 0 0-16,4 1 0 15,8 2 11-15,6-1-13 0,4-2 2 16,8 0 0-16,3 0 0 15,1-2 0-15,0-4 0 16,0-2 0-16,-4 3 10 16,-1-1-14-16,-1 3 4 15,-8 0-13-15,-3 3 6 16,-8 0-21-16,-6 0 4 16,-5 0-21-16,-7 0-48 15,-3 6-43-15,-7 6 40 16,-17 3-167-16</inkml:trace>
  <inkml:trace contextRef="#ctx0" brushRef="#br0" timeOffset="113917.3984">22219 14711 233 0,'0'0'93'16,"0"0"-69"-16,0 0-4 15,101 0 37-15,-59 0-36 16,4 0 3-16,1 0-4 16,3 0-18-16,2 0 4 0,2 0-6 15,1 0-5 1,-2 0-22-16,-2-6-218 0</inkml:trace>
  <inkml:trace contextRef="#ctx0" brushRef="#br0" timeOffset="133002.1912">10268 6109 166 0,'0'0'21'0,"0"0"-19"15,0 0 7-15,0 0 22 16,0 0 4-16,0 0 19 0,0 0 16 15,0-44-41-15,0 38-13 16,0 0 38-16,0-2-20 16,0 2 65-16,-1 1-45 15,-1 2-12-15,-3 1 2 16,5 1-1-16,0 1 23 16,-2 0-24-16,2 0-12 15,-1 0-1-15,1 0-26 16,0 0 11-16,0 0-14 15,0 0 0-15,-2 8-9 16,-1 2 15-16,3 4-6 16,-2-1 1-16,2 0 6 15,0-4-7-15,0-1 0 16,0-2 0-16,0-2-2 0,0 1 3 16,0-3-1-16,0-2 0 15,0 0 4-15,0 0-4 16,0 0 0-16,0 0 2 15,0 0 8-15,0 0-9 16,0 0 3-16,0-4 2 16,0-1 4-16,0-2-10 15,0 2 1-15,-3 2 4 16,-3-1 21-16,0 2 9 16,-2 2-32-16,0 0 10 15,-1 0-1-15,-1 6-16 0,0 7 4 16,5 2 0-16,0 2 3 15,4-1-3-15,1-2 0 16,0-4-7-16,0-3 8 16,3-2-3-16,7-3 1 15,7-2 1-15,-1 0 2 16,-1-7-2-16,-3-7 0 16,0-3 0-16,-9 3-2 15,-3-1 1-15,0 0 1 16,-3 5 0-16,-15 2-8 15,-1 3 8-15,-3 5-8 16,2 0 0-16,1 2 11 16,5 10-8-16,1 4 5 0,8 2-61 15,5 1-5 1,0 2-53-16,10-4-186 0</inkml:trace>
  <inkml:trace contextRef="#ctx0" brushRef="#br0" timeOffset="134868.6076">10365 6034 462 0,'0'0'67'0,"0"0"-30"16,0 0-9-16,0 0 47 15,0 0-10-15,0 0 18 16,-16-20-21-16,16 13-30 16,0-2-5-16,0-2-3 0,1 2-24 15,10-5 10 1,2 3-2-16,3 2-4 0,4-1-4 15,4 1 0-15,3 4 2 16,1 0 5-16,0 2-7 16,2 3 1-16,-2 0-2 15,1 2 1-15,-2 11 0 16,-3 4-1-16,0-2 1 16,-1 4-5-16,0-5 8 15,-6-2-3-15,0-4 7 16,-4-2-7-16,-4-2 0 15,-3-2-1-15,-4-2 8 16,-1 0-6-16,1 0-1 16,-2-13-37-16,3-6-124 15,-3-2-180-15,0 0-117 0</inkml:trace>
  <inkml:trace contextRef="#ctx0" brushRef="#br0" timeOffset="135136.9995">10682 5842 663 0,'0'0'15'0,"0"0"18"15,0 0 4-15,0 0-31 16,0 0 44-16,0 0 3 16,10-24-48-16,9 24-5 15,10 0 0-15,-1 0 4 0,0 7-4 16,1 9 0-16,-6 0-1 15,-2 5-5-15,-4 1 7 16,-5 5-1-16,-3 4 2 16,-9 3 2-16,0 3-4 15,-11 1 0-15,-16 1-3 16,-11-2-64-16,-7-6-144 16,-3-6-231-16</inkml:trace>
  <inkml:trace contextRef="#ctx0" brushRef="#br0" timeOffset="135874.6673">10190 5986 700 0,'0'0'26'15,"0"0"-16"-15,-84-45 64 16,53 28-64-16,-1-2 15 15,-2 2 21-15,-1 3-17 16,0 0 11-16,-3 6-15 16,0 1-21-16,-3 1 13 15,4 3-8-15,-2 3-3 16,4 0 3-16,5 0-1 16,4 0-7-16,4 5 1 15,4 1-1-15,4 1 1 0,3 1-2 16,2 1 0-16,1 0-2 15,5 2-9-15,0-2 9 16,2 2-9-16,1 0-11 16,0 1 18-16,0-2-40 15,0-1-18-15,2-1-52 16,6-6-117-16,-3-2-223 16</inkml:trace>
  <inkml:trace contextRef="#ctx0" brushRef="#br0" timeOffset="136153.612">9642 5747 719 0,'0'0'15'0,"0"0"-15"15,0 0 0-15,0 0 8 16,-80 69 6-16,66-49 22 15,-2 6-7-15,2 7-7 16,2 3-19-16,2 1 17 16,4-1-14-16,3-4-6 15,3-5 0-15,3-1-1 16,14-6 1-16,8-5-5 16,10-1 13-16,6-7-18 0,9-4-73 15,-5-3-288 1</inkml:trace>
  <inkml:trace contextRef="#ctx0" brushRef="#br0" timeOffset="142884.8585">3444 11243 561 0,'0'0'153'15,"0"0"-153"-15,0 0-14 16,0 0-8-16,0 0 8 16,0 0 14-16,0 0 1 0,30 12 5 15,-3-7-6-15,6 1 7 16,9 0-7-16,10-1 8 16,12 1-4-16,10-3-4 15,5-3 4-15,5 0-4 16,1 0 0-16,-1 0-1 15,-2-9 5-15,-12 1-9 16,-8-1 5-16,-17 2 0 16,-12 2 8-16,-12 0-7 15,-8 2-2-15,-5 3 0 16,1 0-40-16,-3 0-105 16,0-2-169-16</inkml:trace>
  <inkml:trace contextRef="#ctx0" brushRef="#br0" timeOffset="146598.095">16284 11238 486 0,'0'0'1'0,"0"0"20"16,0 0-21-16,0 0 10 15,0 0 19-15,0 0 40 16,0 0-10-16,-11 0-35 0,11-2-21 16,0 2 17-16,6 0-18 15,8 0-1-15,7 0 7 16,5 0 0-16,10 0-5 15,8 0-3-15,5 0 2 16,3 7-10-16,0-2 8 16,-1 2-2-16,0-2-93 15,-10-3-214-15</inkml:trace>
  <inkml:trace contextRef="#ctx0" brushRef="#br0" timeOffset="163655.1938">10227 7238 644 0,'0'0'11'0,"0"0"-10"15,0 0-1-15,0 0 9 16,0 0-3-16,0 0 26 16,-102 0 18-16,69 7-10 15,-4-2-11-15,-6 1-20 0,-4 0 8 16,-2 0 17-16,-1 0-28 15,-1 2 22-15,2 2-13 16,4 0-14-16,2-1 14 16,11 2-15-16,6-1 0 15,6 0-1-15,2-2 7 16,6 0-8-16,-1-2 2 16,7 0-14-16,1-2-45 15,4-4-112-15,1 0-278 16</inkml:trace>
  <inkml:trace contextRef="#ctx0" brushRef="#br0" timeOffset="164017.7292">9711 7229 390 0,'0'0'398'0,"0"0"-390"16,0 0-12-16,-94 20 10 16,68-13-4-16,1 2-2 15,-4 1 6-15,-2 4 1 16,-2 5 16-16,1 1-17 16,3 2 21-16,4 2-19 0,5-1-7 15,8 0 5-15,7 1 0 16,5-2-6-16,0-1 0 15,20-1 2-15,10-6 5 16,6-3-7-16,10-4 2 16,6-7 7-16,4 0-3 15,2 0-11-15,0-10 5 16,-3 1-8-16,-3 3-51 16,-8 2-171-16</inkml:trace>
  <inkml:trace contextRef="#ctx0" brushRef="#br0" timeOffset="164601.7734">10285 7576 630 0,'0'0'1'0,"0"0"11"0,0 0-10 16,0 0-1-16,0 0 59 16,0 0-5-16,97-27-14 15,-60 18-19-15,5 2-15 16,4-1 23-16,0 3-30 15,5-1 4-15,-5 2-3 16,-1 0 3-16,-6-1-8 16,-6 1-1-16,-8-3-116 15,-7-2-100-15</inkml:trace>
  <inkml:trace contextRef="#ctx0" brushRef="#br0" timeOffset="164884.6322">10652 7332 729 0,'0'0'12'0,"0"0"-5"15,0 0-7-15,0 0-22 16,0 0 21-16,0 0 2 16,53-4 9-16,-20 4-10 15,1 7 3-15,-2 7-9 16,-2 3 17-16,-6 3-11 15,-7 4 0-15,-9-1-10 0,-5 5 10 16,-3 0 0 0,-11 3 8-16,-16-2-4 0,-4-1-4 15,1-2 6-15,3-8-6 16,8-7-73-16,10-8-103 16,8-3-285-16</inkml:trace>
  <inkml:trace contextRef="#ctx0" brushRef="#br0" timeOffset="165584.5445">9708 6721 326 0,'0'0'206'15,"0"0"-203"-15,0 0 4 16,-97 19-4-16,81-16 3 16,3 3 47-16,3 2-20 15,-5 2-7-15,3 3-15 16,-3 0-10-16,0 2 28 16,0 1-8-16,0 4-13 15,-4 1 22-15,5 2-28 16,-1-2 4-16,7 1-6 15,0-3 0-15,8 1-8 16,0-8 3-16,0-10-154 16,12-2-240-16</inkml:trace>
  <inkml:trace contextRef="#ctx0" brushRef="#br0" timeOffset="166136.78">9512 6554 645 0,'0'0'22'0,"0"0"10"15,0 0-31-15,0 0-1 16,0 0 25-16,0 0-2 16,-9 108 34-16,9-63-5 15,0 7-41-15,0 7 20 16,0 12-1-16,0 10-3 16,7 6-4-16,4 5-23 15,2-1 8-15,-2 2 3 16,1 2 1-16,-1 1 16 15,-1-2-24-15,-1-2 9 16,-1 0 13-16,-3-4-22 0,-4 0 17 16,-1 1-21-1,0-2 1-15,0 2 1 0,0-4 2 16,0-3-4-16,0-2 0 16,0-2 5-16,3-4-5 15,-1-4 0-15,4-5 7 16,3-4-13-16,1-5 6 15,2-3 0-15,3-3 0 16,-3-7 7-16,-1-4-13 16,0-8 7-16,-3-6-1 15,-2-9 5-15,-1-7-5 16,-4-4-7-16,1-5-83 16,0 0-45-16,-2-8-64 0</inkml:trace>
  <inkml:trace contextRef="#ctx0" brushRef="#br0" timeOffset="166852.0922">10831 6634 352 0,'0'0'54'0,"0"0"6"16,0 0 15-16,0 0 8 15,0 0-15-15,0 0-59 16,-2 26-9-16,4 29 35 16,10 18 17-16,1 24-22 15,4 17-22-15,0 19 2 16,1 20 22-16,-3 1-25 15,4 6 21-15,1 1-24 16,1-1-1-16,4 1 5 0,2-9-2 16,0 0-1-1,0-9 6-15,-2-10 3 0,1-6 6 16,-4-9-20-16,0-12 7 16,-5-4-3-16,-4-5-2 15,1-8-2-15,-4-6 2 16,-4-10 0-16,3-11-2 15,-5-6 0-15,-1-6 0 16,-3-9 2-16,0-5-2 16,0-8-35-16,0-7-51 15,0-11-234-15</inkml:trace>
  <inkml:trace contextRef="#ctx0" brushRef="#br0" timeOffset="170151.284">5494 8267 665 0,'0'0'5'0,"0"0"9"16,0 0-14-16,0 0 3 16,0 0 24-16,0 0 15 15,0 0 36-15,-87-49-51 16,75 49-24-16,-1 0 15 16,-3 0-14-16,-1 0-1 0,-7 8-2 15,0 6 0-15,-4 6-1 16,-4 0 0-16,1 3 6 15,-3 6-7-15,-2 0 3 16,-1 7-2-16,-2 3 0 16,5 2-9-16,6-1-2 15,4-1-31-15,9-6-11 16,6-2 28-16,3-4 8 16,6 0 15-16,0 0-10 15,0 4 17-15,0 5-6 16,9 1 1-16,-2 4-2 15,4 6-5-15,2 4 12 0,5 2-5 16,4 3 0-16,2-2 0 16,0 4-4-16,4 1 4 15,1 7 0-15,-4 0-1 16,7 3 1-16,2 0 0 16,3 1 5-16,3-2-5 15,8-1-3-15,3-6 2 16,9-8 1-16,4-8 0 15,6-6 2-15,0-8-2 16,6-3 2-16,3-7 1 16,4-6-3-16,1-6 0 15,1-6 4-15,2-3-11 16,1 0 6-16,0-18 1 0,-7-7 7 16,-6-9-7-1,-9-7-6-15,-8-7 3 0,-7-4 3 16,-5-6-2-16,-10-2 4 15,-10-3-2-15,-9-5 13 16,-9-4-8-16,-8-8 21 16,0-9 7-16,-22-3-31 15,-12-5 11-15,-9-3-13 16,-10-4 4-16,-6 0 4 16,-8-2-1-16,-12 5-7 15,-9 8 0-15,-5 6 0 16,-2 13-4-16,4 10 4 0,0 6 0 15,0 12-2 1,2 9 16-16,8 11-15 0,5 7 1 16,6 9 0-16,3 10 3 15,0 0-3-15,5 23 0 16,3 15-2-16,-1 13-13 16,6 13-55-16,1 9-37 15,5 3-286-15</inkml:trace>
  <inkml:trace contextRef="#ctx0" brushRef="#br0" timeOffset="171553.0425">13860 8768 480 0,'0'0'13'16,"-86"78"-8"-16,48-23-5 15,4 8 0-15,4-1 2 16,2 5-9-16,10 8 15 15,4 1 0-15,10 10 15 0,4 2-3 16,1 0-6 0,23 1-13-16,6-2 6 0,7-9-1 15,5-6-6-15,9-12 0 16,10-10 2-16,5-6 2 16,5-9-4-16,2-8 24 15,2-8-20-15,1-12 30 16,0-7-13-16,3 0-6 15,-4-18-2-15,2-10-6 16,-2-3 0-16,-2-6-7 16,-6-1 0-16,-6-1-1 15,-7 0 5-15,-9-2-4 0,-9-2 11 16,-6-2-9 0,-5-7 18-16,-5-4-10 0,-3-9 0 15,-1-8-10-15,-5-8-4 16,-1-8-6-16,-7 0 7 15,-3 5-1-15,0 7-3 16,-16 12 7-16,-2 11 0 16,-5 4 6-16,-2 6-5 15,-5 2-1-15,-2 4 11 16,-6-3-8-16,-2 0 5 16,-2-1-5-16,-3 0 1 15,-4 0-4-15,-1 0 0 16,-1 4 2-16,-3 6-2 15,2 6 6-15,0 8-11 16,1 7 5-16,5 6 0 16,1 5-6-16,5 0 12 0,0 14-4 15,0 7-2-15,-2 4 6 16,-5 7-14-16,-5 3 8 16,-6 7 0-16,-2 3 0 15,1 8 0-15,5 7-2 16,1 9-5-16,0 3-246 15</inkml:trace>
  <inkml:trace contextRef="#ctx0" brushRef="#br0" timeOffset="241888.6272">13596 8872 432 0,'0'0'170'16,"0"0"-142"-16,0 0-28 16,-7 85 0-16,7-47 52 15,0 7 3-15,0 8-4 16,0 9 14-16,4 10-40 16,5 8 16-16,-3 1-19 15,0 3-17-15,-3-2 20 0,1-1-21 16,0-2 11-16,-1-7-11 15,-3-4 3-15,0-8-14 16,0-5 7-16,0-7 0 16,0-5-7-16,0-10 7 15,0-3-9-15,0-4-44 16,0-9-109-16,0-7-134 16</inkml:trace>
  <inkml:trace contextRef="#ctx0" brushRef="#br0" timeOffset="242601.8335">13742 10185 615 0,'0'0'31'0,"0"0"-31"16,0 0-2-16,0 0 2 15,0 0 9-15,0 0 35 16,51 1 5-16,-5-1-10 16,14 0 0-16,11 0-39 15,12 0 26-15,15-3-11 16,14-1-11-16,11-1 17 16,8 0-21-16,1 4 1 15,-5-2 0-15,-6 0-1 0,0 1-3 16,-5-1-5-16,-6 0 8 15,-10 1-18-15,-15 2 12 16,-18 0-18-16,-19 0-55 16,-24 0-164-16,-22 0-233 15</inkml:trace>
  <inkml:trace contextRef="#ctx0" brushRef="#br0" timeOffset="243500.9388">13384 10324 410 0,'0'0'246'16,"0"0"-190"-16,0 0-53 16,0 0 5-16,-92 33 46 15,65-9 26-15,4 6-6 0,3 3-32 16,9 3-1-16,4-1 12 15,5-5-48-15,2-3 17 16,3-9-22-16,17-4 9 16,5-8 0-16,6-6-4 15,7 0-5-15,-1-17 8 16,0-11-2-16,-7-2-5 16,-13-3-1-16,-10 0-42 15,-7 3 42-15,-7 5-14 16,-23 7 4-16,-9 6-28 15,-7 8 18-15,2 4 15 16,4 3 5-16,9 15-16 0,8 1-2 16,13 5-51-16,10-4-30 15,0 0-12-15,19-7-103 16,11-7-200-16</inkml:trace>
  <inkml:trace contextRef="#ctx0" brushRef="#br0" timeOffset="243936.6998">13505 9945 555 0,'0'0'56'15,"0"0"15"-15,0 0-45 16,0 0 6-16,0 0 41 16,0 0 23-16,0-57-43 15,0 57 3-15,0 0-14 16,0 4-42-16,0 23 0 15,9 12 23-15,0 14 6 0,5 10 6 16,0 6-19 0,0 12 9-16,1 9 3 0,-2 7-13 15,2 0-8-15,-2-4 5 16,-2-8-12-16,-2-9 12 16,-2-12-12-16,-2-17 0 15,1-14-9-15,-2-14-48 16,-1-11-43-16,-3-8-128 15,0-16-106-15</inkml:trace>
  <inkml:trace contextRef="#ctx0" brushRef="#br0" timeOffset="244285.4684">13196 10244 36 0,'0'0'630'15,"0"0"-562"-15,0 0-55 16,0 0 1-16,0 0 4 16,0 0 48-16,109 9 14 15,-64 3-41-15,8 1 7 16,6-3-19-16,8-4-21 15,7-3 8-15,9-3-7 16,16 0 2-16,9 0-9 0,8-7 7 16,6-2-7-16,-1 2 0 15,-4 1-5-15,-11 3 2 16,-14 3 3-16,-16 0-14 16,-15 0-34-16,-10 0-72 15,-15 0-63-15,-15-2-368 16</inkml:trace>
  <inkml:trace contextRef="#ctx0" brushRef="#br0" timeOffset="259167.8126">13559 9856 842 0,'0'0'46'0,"0"0"28"0,0 0-57 16,0 0 26-16,0 0-12 16,0 0-29-16,0 0 13 15,-29 59 5-15,29-1 45 16,5 9-24-16,1 6-40 15,-5 4 21-15,-1 1-19 16,0-2 1-16,0-9 10 16,-1-14-11-16,-3-15 7 15,4-18 2-15,0-8-4 16,0-7-3-16,0-5-5 0,0 0 1 16,0-17 25-16,-4-21-19 15,1-24-5-15,-1-14-2 16,-1-7 0-16,-2-4-3 15,-2 7-23-15,0 10 4 16,2 9 12-16,-1 15 11 16,-2 15-1-16,5 9 0 15,1 12 5-15,2 6-4 16,2 4-1-16,0 0-9 16,0 24 9-16,0 14 0 15,5 15 3-15,5 6-1 16,2 4 9-16,-1 2-11 15,-1-3 0-15,0-3 0 0,1-4-5 16,1-8 10-16,0-11-5 16,0-17 0-16,-3-7 4 15,0-12-4-15,-2 0 0 16,5-26 0-16,1-18 3 16,1-12-3-16,-4-11-12 15,-7-2-5-15,-3 5-41 16,0 8 44-16,-3 18 3 15,-4 15 11-15,0 19 9 16,2 4-9-16,-3 23 0 16,-5 21-2-16,1 15 9 15,-2 13-5-15,6 11 2 0,2 5 0 16,4 2-8-16,2-1 4 16,0-8-1-16,0-6-6 15,16-9-148-15,0-19-83 16,-6-19-405-16</inkml:trace>
  <inkml:trace contextRef="#ctx0" brushRef="#br0" timeOffset="285922.2831">13081 16556 662 0,'0'0'11'0,"0"0"-13"16,0 0 2-16,0 0 0 15,0 0 18-15,0 0 19 16,0 0 13-16,0 0 17 16,-44-65-53-16,35 65 21 15,0-2-26-15,0 2-7 0,-2 0-3 16,-3 0 17-16,0 8-12 15,-2 3-4-15,2 4 4 16,-1-1-4-16,3 0 0 16,-2 0 2-16,5 2-5 15,-4-2 5-15,2 6-2 16,-1 1 0-16,0-1 3 16,-1 6-3-16,0 1 0 15,0 0 0-15,3-1-3 16,0 0 6-16,0-1-3 15,4 0 0-15,0-1 5 16,4 2-9-16,2-1 4 16,0 1 0-16,0 2-3 0,0-1 5 15,8-1-2 1,1 2 0-16,3 0 7 0,-1 2-7 16,5 6 0-16,-2-2 0 15,5 0-1-15,0 0 1 16,4-1 0-16,0-3 2 15,3 1 5-15,2-2-14 16,-1 0 7-16,-2-2 0 16,1-1 8-16,-1 0-8 15,0 1 0-15,1-3 2 16,0-2-2-16,-1 0-1 16,3-2 1-16,0-1 0 15,2-4-6-15,1 1 14 16,1-5-8-16,-2 3 0 0,2-5 1 15,1 1-3-15,-3 0 2 16,0 2 0-16,-2 0-1 16,-1-1 3-16,0 0-2 15,-3-2 0-15,1 1 7 16,-1-3-7-16,0 0 0 16,0-3 0-16,2 0-6 15,1-2 6-15,3-2 0 16,-2 0 4-16,2 0 3 15,0 0-11-15,1 0 4 16,1 0 0-16,-3 0-5 16,3-3 6-16,-4 0-1 15,-1-1 0-15,-2-3 9 0,-1 1-10 16,2-2 1-16,-1-4 0 16,0-1-1-16,1-1 1 15,-2 0 0-15,6 2-7 16,-1-1 12-16,3-1-5 15,-2 2 0-15,0 0 8 16,-1-1-11-16,-3 2 3 16,-4 1 0-16,0-2-4 15,-4 0 11-15,-2 2-12 16,0-5 5-16,-4 1 0 16,-2-1 0-16,3-3 2 15,-1 0-2-15,-1-1 9 0,2-1-9 16,-2-2 0-16,2 1-2 15,0 1 5-15,-1-1-8 16,1 0 11-16,-2-2-1 16,0-1-5-16,-1 0 5 15,-3 0-5-15,-2-3 3 16,-5 0 5-16,0 0 1 16,0-1-5-16,-6 0-4 15,-10 0 2-15,-1 1 6 16,-1 3-8-16,-1 3 3 15,-2-1 1-15,-3-4 11 16,-1 1-12-16,-3-3-1 16,-1 0-2-16,-1 0 9 0,2 1-7 15,-7 1 1 1,3 1-3-16,1-3 7 0,-1 3-4 16,4 0-3-16,1 5 0 15,4 0 0-15,1 4 0 16,0-1 0-16,-3 1 0 15,-1-1-7-15,-7-2 6 16,-2 1 1-16,-6-1-3 16,-5-3 10-16,0 0-7 15,0 1 0-15,4 1 0 16,4 4-4-16,5 1 4 16,4 2 0-16,0 4-3 15,3 1 6-15,3 3-6 16,0 2 2-16,-1 2-5 0,-2 1-1 15,-1 0 7-15,-1 0 0 16,1 0-1-16,0 3 5 16,5 0-4-16,1 3 0 15,2-1 1-15,2-2-4 16,-1 0 3-16,1 0 0 16,-2 3-3-16,-1-1 8 15,-4 1-5-15,4 2 0 16,-4-2 0-16,1 0-4 15,0 4 5-15,2-3-1 16,2 4 1-16,0 0 8 16,2 2-11-16,2 1 2 15,2-1 0-15,2 3-6 0,0 0 6 16,1 4 0-16,3 4 0 16,-2 5-5-16,2 7-10 15,-5-2-147-15,-12-4-425 16</inkml:trace>
  <inkml:trace contextRef="#ctx0" brushRef="#br0" timeOffset="289170.5304">18369 16476 656 0,'0'0'4'0,"0"0"5"16,0 0 18-16,0 0 3 15,-13 81 39-15,11-68-13 16,2-5-14-16,0-3 18 15,0-4-35-15,0 1 5 16,-2-2 24-16,2 0-18 16,0 0 32-16,0 0-15 15,0-16-20-15,0-10-18 16,10-10-12-16,6-10-3 0,-2 0 8 16,-1 2-2-16,-3 1-6 15,-3 9 0-15,0 10 0 16,-4 10-10-16,-2 9 16 15,1 5-6-15,-1 0 0 16,1 18-27-16,2 6 27 16,1 2 0-16,0-1 0 15,6-4-1-15,1-9 1 16,3-4 0-16,3-8 8 16,6-1 3-16,9-23-7 15,2-7-1-15,1-5 9 16,-3-2-10-16,-9 2-1 15,-3 11-1-15,-12 9 0 0,-2 11 0 16,-3 5-2 0,-4 5-18-16,0 24 20 0,0 10 2 15,-4 8-2-15,-8 5 0 16,3-1 0-16,4-3 11 16,5-2-14-16,2-12 3 15,21-8-129-15,11-12-40 16,9-9-57-16,8-5-72 15</inkml:trace>
  <inkml:trace contextRef="#ctx0" brushRef="#br0" timeOffset="290035.5593">19024 16554 153 0,'0'0'469'0,"0"0"-333"16,0 0-52-16,0 0-40 16,0 0 27-16,0 0-25 0,-79 53-28 15,75-50 5-15,4-3-21 16,0 0 3-16,4 0 13 15,21-7-14-15,8-8 11 16,4-2-15-16,-6 2-7 16,-5 3-17-16,-10 0-61 15,-6 4 34-15,-6 2 20 16,-4 3 3-16,-12 3 18 16,-12 0 5-16,-2 2 10 15,0 8-5-15,2-2 7 16,11-3 11-16,7-1 2 15,3-3-19-15,3-1 14 16,6 0-7-16,25-3-1 0,14-14 7 16,10-7-10-16,6-1-4 15,0-2 0-15,-1 0 5 16,-9 5-5-16,-10 2 0 16,-17 7 2-16,-10 7-5 15,-11 6 3-15,-3 0-8 16,-7 6 4-16,-18 18 8 15,-6 10 0-15,-5 3 21 16,11-1-9-16,4 0 22 16,12-8-28-16,7-7 3 15,2-6 9-15,3-7-21 16,20-8 12-16,5 0-7 0,8-11-2 16,3-14 11-16,1-10-15 15,-1-6 6-15,-9-3-4 16,-5-2 1-16,-10 0-2 15,-8 3-1-15,-5 4 0 16,-2 3-3-16,0 9 3 16,-6 10 0-16,0 8-4 15,1 9-4-15,1 0 2 16,-3 17 4-16,-1 14 2 16,4 11 2-16,4 8 1 15,0 1 11-15,4-1 16 16,13-6-29-16,5-12 11 15,5-9 4-15,1-10-14 0,5-6 18 16,4-7-13 0,2 0-4-16,-3-20 9 0,1-9-7 15,-6-4-4-15,-4-3-1 16,-6 1 0-16,-10 2-2 16,-7 4 2-16,-4 5-13 15,0 9 13-15,0 5-13 16,-4 10 11-16,-9 0-3 15,-4 22-5-15,-6 10 9 16,2 11 2-16,4 2-1 16,7-3 1-16,7-3 4 15,3-8-5-15,2-3 1 16,19-9 8-16,7-3-10 16,11-4 1-16,7 2-11 0,5-8-206 15,-1-6-270 1</inkml:trace>
  <inkml:trace contextRef="#ctx0" brushRef="#br0" timeOffset="290522.6366">20292 16402 919 0,'0'0'2'0,"0"0"-2"16,0 0 0-16,0 0 9 15,0 0-9-15,0 0 0 16,98-72-8-16,-68 69 3 16,-2 1-94-16,-5 2-108 15,-11 0-213-15</inkml:trace>
  <inkml:trace contextRef="#ctx0" brushRef="#br0" timeOffset="290687.3166">20363 16621 721 0,'0'0'10'0,"0"0"3"0,0 0-8 16,0 0 13-16,0 0 85 15,0 0-47-15,117-37-28 16,-61 17-28-16,7 0-4 15,-2 1-37-15,-9 2-336 16</inkml:trace>
  <inkml:trace contextRef="#ctx0" brushRef="#br0" timeOffset="292901.6943">21052 16119 340 0,'0'0'174'0,"0"0"-173"16,0 0 24-16,0 0 15 15,0 0 28-15,0 0 13 16,0 0-31-16,-65-51-9 16,65 47 4-16,1 1-40 15,13 0 6-15,6 3-3 16,4 0-8-16,-1 0 0 16,-2 12 2-16,-2 8-10 0,-7 5 6 15,-2 3 2-15,-8 0-4 16,-2 2 9-16,0-2-4 15,-15-1 5-15,2-4 3 16,0-4-9-16,8-5 0 16,5-4-1-16,0-3-3 15,0-1 7-15,18 0-3 16,4-2 2-16,4 0 6 16,0 2-8-16,-3 0 0 15,-7 5-3-15,-4 0 2 16,-9 1-8-16,-3 5 9 15,0 4 3-15,-16 5 2 0,-13 4 0 16,-8 1 5 0,-1 1-8-16,3-3 9 0,5-7-10 15,11-5 6-15,10-6-5 16,9-4-2-16,0-4-2 16,12-3-62-16,15-5-216 15</inkml:trace>
  <inkml:trace contextRef="#ctx0" brushRef="#br0" timeOffset="293184.7511">21387 16586 285 0,'0'0'352'0,"0"0"-344"16,0 0 14-16,0 0-9 16,0 0-3-16,0 0 27 15,49-58-37-15,-48 54 4 16,-1 0-8-16,0 2-134 15,0-4-37-15,-8 2-111 16</inkml:trace>
  <inkml:trace contextRef="#ctx0" brushRef="#br0" timeOffset="294768.5163">21500 16610 736 0,'0'0'73'0,"0"0"-57"16,0 0-2-16,0 0-5 15,0 0 50-15,0 0-14 16,1-54-24-16,7 33 10 16,1-3 3-16,1-6-19 15,1-1-4-15,-2 0-11 16,1-3 11-16,-3 4-13 16,0 4 2-16,-3 8 0 15,-1 7 0-15,0 11 0 16,0 0-1-16,1 5-6 15,-2 15-4-15,1 5 11 16,0 0 14-16,3-3-13 16,0-7 18-16,3-6-12 0,-2-5 4 15,3-4 9-15,5 0-11 16,7-20 3-16,4-10-12 16,4-6 9-16,3-8-11 15,-2-1 2-15,-1-1 0 16,-6 7-3-16,-5 5 14 15,-8 14-11-15,-2 8 0 16,-3 9-1-16,-2 3-8 16,-1 0-3-16,0 15 12 15,2 8-2-15,-2 5 11 16,-2 5-8-16,-1-1-1 16,0 0 0-16,0-1-8 0,3-4-47 15,4-3-98-15,2-7 9 16,4-2-89-16,0-5 52 15,-2-2 106-15,-1 0 75 16,0-3 13-16,-2-1 66 16,-2-3 38-16,0-1 25 15,4 0-31-15,4-1-1 16,3-12-49-16,4-4-27 16,5 0 7-16,1-5-23 15,-2 3-5-15,-1 1-8 16,-7 4 2-16,-2 3-7 15,-5 4 0-15,-6 3 5 16,-4 4-18-16,0 0 2 0,0 0 9 16,0 10-8-16,-6 4 15 15,1 1-5-15,2-3 2 16,3 3 4-16,0-6 21 16,0 2-21-16,2-2 5 15,13-7 16-15,7-2-26 16,8 0 22-16,5 0-19 15,3-13-1-15,-1-1 1 16,-4 2-4-16,-3-1 0 16,-8 0-1-16,-7 5-13 15,-8 4 5-15,-4 1 2 16,-3 3-10-16,-3 0-2 0,-19 15 15 16,-6 6 4-1,-5 4-1-15,5-2 10 0,6 1-6 16,7-1-3-16,7-4 1 15,7-3 5-15,1-4-1 16,0-8-1-16,19-4 2 16,6 0 3-16,5-3 8 15,3-16-17-15,-2-2 0 16,-2-2-1-16,-5-4 10 16,0-4-9-16,-5-3 0 15,-7-3-3-15,-4-4 2 16,-4-3-4-16,-4-3 5 15,0 0-10-15,0 2-3 16,-4 11 2-16,-1 8 8 16,0 12 4-16,4 8-1 0,1 6 0 15,0 0-22-15,0 10 22 16,0 17-11-16,0 10 11 16,0 5-2-16,3 2 7 15,7-5-5-15,1-5 0 16,1-8 3-16,4-8 16 15,-1-7-19-15,6-6 13 16,4-5-6-16,3 0 1 16,5-9-4-16,2-12-4 15,-2-2 0-15,-2-1-1 0,-4 4 1 16,-7 3-3 0,-6 3 1-16,-8 9-2 0,-4 5-8 15,-2 0 8-15,0 10-17 16,-11 16 14-16,-4 6 14 15,2 1-6-15,5 0 5 16,7-3 2-16,1-4-3 16,0-5-4-16,18-5 7 15,10-8 0-15,11-4-8 16,6-4 19-16,4-4-12 16,-1-16-1-16,-4-1-12 15,-7-4-8-15,-10-4-59 16,-10 3 35-16,-12-3-9 15,-5 9 37-15,0 8 9 16,-17 8-15-16,-2 4 16 0,-1 6 9 16,1 15-6-16,5 3 15 15,7 4-18-15,7 1 1 16,1-1-4-16,26-6-38 16,10-10-267-16</inkml:trace>
  <inkml:trace contextRef="#ctx0" brushRef="#br0" timeOffset="295068.9438">23554 16250 836 0,'0'0'149'16,"0"0"-149"-16,0 0 2 15,0 0 1-15,0 0-2 16,0 0 0-16,79-65-1 0,-51 61-2 15,1 0-78-15,-3-6-195 16</inkml:trace>
  <inkml:trace contextRef="#ctx0" brushRef="#br0" timeOffset="295585.6618">23840 15869 778 0,'0'0'8'16,"0"0"-14"-16,0 0 12 16,0 0-6-16,0 0 22 15,91-10-22-15,-69 10 36 16,-2 0-32-16,-1 13 3 16,-5 6-2-16,-5 4 1 15,-8 4-4-15,-1 2-2 16,-12 4 6-16,-16 2-6 0,-3 2 0 15,2-6 3 1,7-6-8-16,7-6 5 0,4-9 0 16,7-3 2-16,2-2 3 15,2-3-7-15,0 3 2 16,0-3 0-16,8 4 31 16,12-2 11-16,3 4-10 15,4-1 7-15,0 0-30 16,0 2-4-16,-3-1-5 15,-3 2 0-15,-2-1-6 16,-3 3-25-16,-2 0-117 16,-5-6-292-16</inkml:trace>
  <inkml:trace contextRef="#ctx0" brushRef="#br0" timeOffset="296236.8054">24267 16260 794 0,'0'0'8'0,"0"0"16"0,0 0-3 15,0 0-7-15,0 0 127 16,0 0-45-16,0 0-75 16,-5-34 17-16,5 19-11 15,0-5-3-15,5-3-17 16,2-5-6-16,2-6 10 15,2-4-10-15,-1-1 0 16,-1 0-1-16,0 5 6 16,-2 8-7-16,-1 7 1 15,-4 7-2-15,0 7 2 16,-2 5 0-16,1 0-19 16,-1 17 17-16,2 3-4 0,-1 1 6 15,1 0 1-15,5-5 8 16,-1-5-8-16,3-5-1 15,-1-3 0-15,9-3 12 16,4 0-11-16,1-17 7 16,7-6-8-16,-4-2 6 15,-3 1-11-15,-8 3 5 16,-3 3 0-16,-4 9-2 16,-6 3 5-16,-1 5-3 15,0 1 0-15,0 0-8 16,0 14 5-16,-8 4 3 15,-2 5 0-15,5 1-4 16,0 1 7-16,5-2-3 0,0 0 0 16,0-2-138-16,6-1-45 15,6-10-150-15</inkml:trace>
  <inkml:trace contextRef="#ctx0" brushRef="#br0" timeOffset="297017.8621">24605 16126 716 0,'0'0'68'0,"0"0"-10"16,0 0-36-16,0 0 33 16,0 0-14-16,0 0-5 15,48-62-18-15,-28 42-18 16,4-1 11-16,2 3-11 0,-5-1 0 16,-4 2-4-1,-8 4 4-15,-4 6-2 0,-3 2 2 16,-2 5-4-16,0 0 4 15,0 0-11-15,-5 8 11 16,-6 9 0-16,2 3 4 16,2 3-4-16,4 2 2 15,3 0 3-15,0-5 9 16,0-1-6-16,2-8 10 16,9-4 3-16,1-6-16 15,10-1 11-15,3 0-16 16,4-9 8-16,2-10-8 15,-1 2 0-15,-7-2-18 16,-6 6-14-16,-5 1-11 16,-8 6 43-16,-4 4-3 0,0 2-11 15,0 0 11-15,-13 6-6 16,-6 9 9-16,1 6 9 16,0 1-8-16,6 0 16 15,3 0-10-15,4-1-3 16,4-2 12-16,1-3-15 15,0-5 14-15,3-3 1 16,9-1-14-16,3-5 5 16,-2-2-2-16,-1 0-5 15,0 0 2-15,-6 0 1 16,-3 0-3-16,-3 0 0 16,0 0-1-16,0 3-13 0,0 6 10 15,0 1 4-15,0 0 3 16,0-1 0-16,0-5 0 15,0-3 1-15,0-1 7 16,2 0-2-16,11-5-9 16,3-11 3-16,2-9-2 15,-4-5 10-15,-1-5-11 16,-2-4 0-16,-4-4 1 16,-1 4-3-16,-4 10 2 15,-1 10 0-15,-1 8-9 16,0 10 18-16,0 1-9 15,0 0 0-15,-3 17-4 16,-6 7 4-16,-2 6 34 0,1 3-19 16,4-2-1-16,5-6-8 15,-1-4-6-15,2-4 3 16,0-3-3-16,8-1-55 16,10-11-194-16,2-2-589 15</inkml:trace>
  <inkml:trace contextRef="#ctx0" brushRef="#br0" timeOffset="297131.0586">25081 16131 1193 0,'0'0'0'16,"0"0"-25"-16,-83 34-187 0,57-14-281 16</inkml:trace>
  <inkml:trace contextRef="#ctx0" brushRef="#br0" timeOffset="300401.7664">24122 17595 593 0,'0'0'21'0,"0"0"51"0,0 0-57 16,0 0 39-16,0 0 64 16,0 0-91-16,0 0-20 15,-40 9 6-15,3 11 10 16,-5 4-2-16,6-4-14 15,9-4 4-15,11-6 2 16,10-5-4-16,6-3-9 16,0-2 0-16,10 0 1 15,16 0 18-15,9-7-14 16,-2 1-3-16,-8 3-2 16,-6 2 4-16,-10 1-13 15,-4 0 9-15,-5 6-17 0,0 10 17 16,-14 7 1-16,-8 4 2 15,2-2-2 1,0-1 6-16,8 0-7 0,8-7 5 16,4-2-1-16,0-1 18 15,13-3-21-15,13-6 1 16,3-2 12-16,9-3-14 16,1 0-16-16,1 0-153 15,-4-16-197-15</inkml:trace>
  <inkml:trace contextRef="#ctx0" brushRef="#br0" timeOffset="300691.5667">24335 17648 896 0,'0'0'4'0,"0"0"-4"16,0 0 0-16,0 0 5 15,0 0 0-15,84-36-4 16,-51 36 4-16,-3 0-5 16,-4 12 0-16,-8 2 0 15,-8 2 0-15,-10 0-1 16,0 4 3-16,-17-1 2 16,-11-1 27-16,2-2-25 0,5-3-3 15,8-6-3 1,8-4-2-16,5-3 0 0,4 0-95 15,22-6-39-15,7-13-210 16</inkml:trace>
  <inkml:trace contextRef="#ctx0" brushRef="#br0" timeOffset="300869.735">24661 17620 491 0,'0'0'98'16,"0"0"84"-16,0 0-98 15,0 0-36-15,0 0-16 16,0 0 8-16,-60 28 9 15,41-6-19-15,8 2-12 16,8-3-17-16,3-1 10 0,8-3-11 16,17-3-1-1,6 0-43-15,2-8-142 0,-5-6-254 16</inkml:trace>
  <inkml:trace contextRef="#ctx0" brushRef="#br0" timeOffset="301123.2151">24275 18014 542 0,'0'0'23'0,"0"0"-16"15,0 0 11-15,0 0 94 0,89-19-30 16,-40 4-23-16,3 0-22 15,5-2-14-15,3 0-8 16,-1 1-15-16,-4 6 8 16,-4-1-13-16,-12 8 5 15,-9 3-47-15,-10 0-132 16,-18 0-332-16</inkml:trace>
  <inkml:trace contextRef="#ctx0" brushRef="#br0" timeOffset="302051.2444">24643 18441 831 0,'0'0'9'0,"0"0"25"16,0 0-20-16,0 0 35 15,0 0 103-15,0 0-104 0,-6-31 0 16,6 12-45-16,0-10 0 15,9-1 2-15,10-8-5 16,3 1 0-16,-3 6 6 16,-2 7-6-16,-3 12-2 15,-4 12 2-15,-2 0-16 16,-2 17 13-16,0 17-5 16,-1 11 8-16,-5 4 4 15,0-1 5-15,0-8-9 16,0-10 0-16,0-10 2 15,2-9-6-15,-1-8 5 16,5-3-1-16,6-3 13 16,11-18-8-16,4-6-4 0,2 1-1 15,-3 10-2 1,-5 8-12-16,-2 8 4 0,1 0-1 16,2 19-8-16,2 6-27 15,0 8-8-15,4 2-35 16,-3 3-125-16,-4-9-409 15</inkml:trace>
  <inkml:trace contextRef="#ctx0" brushRef="#br0" timeOffset="307350.9368">22227 16866 730 0,'0'0'15'0,"0"0"-5"16,96-17-10-16,-39 6 0 15,9 1 1-15,6 0 0 16,9 3 3-16,4 1-4 16,1 3 0-16,-5-1-195 15,-8-6-370-15</inkml:trace>
  <inkml:trace contextRef="#ctx0" brushRef="#br0" timeOffset="315169.701">18736 17040 603 0,'0'0'19'0,"0"0"-19"0,0 0 1 15,0 0 5-15,0 0-4 16,0 0 31-16,105-79-12 15,-76 66-11-15,5 1 5 16,0 3-11-16,-2 4-2 16,-3 2-2-16,-9 3 1 15,-6 0-2-15,-7 0-62 16,-7 8-52-16,-7 6 65 16,-21 3-15-16,-11 8-45 15,-6-1 3-15,-4 5 46 16,-2 0 61-16,6 1 10 15,3-2 15-15,4-8 43 16,11-4 16-16,13-7-6 16,8-8 3-16,6 1-79 15,0-2-2-15,16 0 8 0,15-5 45 16,9-12 1-16,5-3-33 16,2-1-14-16,-2 3-7 15,3 7-1-15,-8 1-100 16,-10 1-301-16</inkml:trace>
  <inkml:trace contextRef="#ctx0" brushRef="#br0" timeOffset="329038.6872">12965 16679 233 0,'0'0'14'15,"0"0"18"-15,0 0 23 16,0 0-29-16,0 0 36 15,0 0-9-15,0 0-26 16,-14-67 24-16,14 58-4 0,0 4-11 16,0-2 3-16,0 2 1 15,0 0-1-15,-1 2-25 16,1-1-13-16,0 0 27 16,0 0-9-16,0 0 3 15,0-4-6-15,0 3-10 16,0-2 0-16,3 0-4 15,5-1-1-15,0-1 18 16,3-1-18-16,0 2 3 16,6-1 8-16,3 0-8 15,2 1-1-15,7 1-3 16,2 1 0-16,6-2-1 16,-2 3 6-16,3-1-5 15,0 0 0-15,-4 1 2 16,3 2-2-16,-7 0 0 0,-7 3 0 15,-2 0-3-15,-7 0 4 16,-4 0-1-16,-4 0 0 16,-3 0-6-16,-1 1 3 15,0 2 2-15,-2 1-3 16,0-1-1-16,0-1 7 16,0-2-2-16,0 1 3 15,-10-1 5-15,-6 0-7 16,-2 0 0-16,-6 0 3 15,-4 0 0-15,-2 0 1 0,-4 0-5 16,-4 0 0 0,-5 6 1-16,-2 7-8 0,-4 1 7 15,0 0 0-15,0 1 0 16,7-2 2-16,5-2-2 16,9-4 6-16,8-2-2 15,2 0 1-15,7-2-3 16,4-1 0-16,1-1 10 15,5-1-10-15,1 0 3 16,0 0-2-16,0 0 4 16,0 0-12-16,0 0 5 15,0 0 0-15,0 0-1 16,0 0 5-16,12 0-1 16,1-11 4-16,3 2 0 15,3-2-5-15,1 0-2 0,3-1 1 16,2 0-6-1,1 2 9-15,8 0-4 0,1 1 12 16,6 1-3-16,5 1-11 16,2 0 2-16,2 2 0 15,1 1 0-15,2 1 4 16,-4 0-4-16,-1-1 3 16,-4 1 6-16,-4 2-12 15,-5 1 3-15,-5 0-3 16,-7 0 0-16,-5 0 3 15,-6 0 0-15,-7 0 0 16,-1 0 3-16,-2 0-3 0,-2 0 0 16,0 0 3-16,0 0 0 15,0 0 2-15,-6 0 2 16,-11 0-7-16,-5 0 0 16,-3 0-3-16,-7 0-8 15,-4 3 10-15,-2 5-9 16,-2 2 10-16,-1 0 0 15,1 0-2-15,-2 0-1 16,0 1 3-16,2-1 0 16,-2 1 4-16,2-2-4 15,3-1 0-15,4-4 0 16,6 1 1-16,8-5 5 16,7 0-7-16,1 0 1 15,7 0 0-15,1 0 3 16,1 0 0-16,2 0 2 0,0 0 10 15,0-3-13-15,5-3-2 16,13-1 0-16,7 0 1 16,6 2-5-16,7 2 6 15,5-2-2-15,6 0 0 16,5-2 3-16,4 0-3 16,-3-2 0-16,2 4 3 15,-5 0-5-15,-4 1 2 16,-6 3 0-16,-2-1 4 15,-4 2 3-15,-1 0-9 0,1 0 2 16,0 0 0 0,-3 0-10-16,0 2 13 0,-5 2-3 15,-4-1 2 1,-6 0 6-16,-3-2-16 0,-9-1 7 16,-3 1 1-16,-3-1-6 15,0 0 7-15,0 0-1 16,0 0 0-16,-14 0 4 15,-10 0-11-15,-2 0 2 16,-6 0-1-16,-1-1-2 16,2 0 5-16,-2-2-12 15,0 1 8-15,0 0-11 16,0-3 1-16,-2 2 8 16,1-1 9-16,-4 3-3 15,1-2 3-15,-2 3 0 0,-2 0-9 16,2 0 17-1,1 0-10-15,7 0 2 0,3 0 0 16,5 1-2-16,4 2 2 16,4-1 0-16,0 0-4 15,3-2 13-15,3 0-9 16,1 0 0-16,0 0 3 16,-1 0 2-16,-4 0-3 15,2-5-2-15,1 2 17 16,5-3-15-16,1 3 31 15,4 1-25-15,0-1-5 16,0 1 16-16,9-3-17 0,17-2-2 16,13-3 1-16,8 1 6 15,5 3-7-15,4 0 0 16,4 1 3-16,0 2-6 16,1 3 8-16,-3 0-5 15,-5 0 0-15,-1 3 4 16,-4 6-5-16,2-2 1 15,-4 1 0-15,5-2-5 16,-5-2 7-16,-3 0-2 16,-4-4 0-16,-7 0 5 15,-6 0-7-15,-2 0 2 16,-4 0 0-16,-1 0 1 16,-5 0 0-16,-6 0-1 15,-4 0 0-15,-2 0 4 0,-2 0-8 16,0 0 4-16,0 0-12 15,-10 0 11-15,-13 0-1 16,-8 0 2-16,-3 3 0 16,-5 0 7-16,-1-2-7 15,-6-1 0-15,-2 0-7 16,-6 0 6-16,1 0-15 16,-3 0 7-16,-4 2-2 15,-6 4 5-15,-9 2 5 16,-8 6-13-16,-7 0 14 15,-6 3-1-15,2-2 1 0,5-2 0 16,13-5-1 0,11-3 3-16,15-5 2 0,8 3-4 15,7-2 0-15,9 1-2 16,9-2 3-16,6 0-1 16,8 0 1-16,3 0 4 15,0 0-5-15,0 0 0 16,0 0 0-16,16 0 0 15,6 0 1-15,7-2-1 16,2-2 4-16,3-4 3 16,2 1-7-16,3 1 2 15,4-2 9-15,2 2-6 16,4-2 4-16,-1 2-3 16,1 2 7-16,3-2-12 15,-1 2 4-15,3 0-5 0,3 1 9 16,1 1-9-1,0-1 0-15,-2 3 3 0,-3 0-7 16,-2 0 11-16,-8 0-7 16,0 0 0-16,-3 0 4 15,-2 3-3-15,0-3-1 16,-3 0 0-16,-4 0-2 16,-1 0 7-16,-3 0-3 15,-1 0 17-15,-3 0-17 16,-1 0 14-16,1 0-16 15,-7 0 1-15,2 0-2 16,-4 0 1-16,-4-3 0 0,-3 3-4 16,-2 0 12-16,-2 0-11 15,-3 0 3-15,0 0-12 16,0 0 5-16,0 0 7 16,0 0-17-16,0 0-51 15,0 0-16-15,0 5-21 16,-6 2-130-16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1-24T07:12:55.182"/>
    </inkml:context>
    <inkml:brush xml:id="br0">
      <inkml:brushProperty name="width" value="0.05292" units="cm"/>
      <inkml:brushProperty name="height" value="0.05292" units="cm"/>
      <inkml:brushProperty name="color" value="#FF0000"/>
    </inkml:brush>
  </inkml:definitions>
  <inkml:trace contextRef="#ctx0" brushRef="#br0">5773 17129 760 0,'0'0'23'16,"0"0"-11"-16,0 0-3 15,0 0-7-15,0 0 14 16,0 0 14-16,0 0 2 16,-62-64 19-16,57 64-34 15,-4 0 4-15,-8 7-21 16,-7 15 0-16,-4 12-1 15,-3 7 8-15,2 2-4 16,1 0-3-16,7 1-2 16,3-2 2-16,6 0 0 0,5-2 6 15,7 6-13-15,0 0 18 16,0 4-9-16,12 2-1 16,13-1 1-16,5-1-2 15,6-4 3-15,7 0-3 16,5-6 6-16,7 1-4 15,5-3 1-15,4-2 5 16,7-3-1-16,4-1-7 16,4-5 0-16,2-3 2 15,7-5-6-15,4-4 14 16,6-9-7-16,4-6 2 16,1 0 2-16,0-11-7 0,-3-9 0 15,-8-9 0 1,-13-9 6-16,-10-1-6 0,-14-3 1 15,-10-1-4-15,-11 0 14 16,-13 0-11-16,-12-1 0 16,-9 1 6-16,-3-2-14 15,-25-2 8-15,-11-3 0 16,-15 0-3-16,-10 2 4 16,-6-1-2-16,-9-1 1 15,-6 1 0-15,-2-2 5 16,2 2-5-16,2 6 0 15,4 4 2-15,1 8 2 16,4 9-8-16,3 8-2 16,6 7 2-16,2 7-3 15,2 0-2-15,-2 24 9 0,-1 15 0 16,-3 18-1-16,0 19-10 16,0 13 11-16,1 10-16 15,8 5-49-15,7-6-119 16,11-12-253-16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1-24T07:13:00.217"/>
    </inkml:context>
    <inkml:brush xml:id="br0">
      <inkml:brushProperty name="width" value="0.05292" units="cm"/>
      <inkml:brushProperty name="height" value="0.05292" units="cm"/>
      <inkml:brushProperty name="color" value="#FF0000"/>
    </inkml:brush>
  </inkml:definitions>
  <inkml:trace contextRef="#ctx0" brushRef="#br0">4980 17089 573 0,'0'0'15'0,"0"0"-9"15,0 0 22-15,0 0-9 0,0 0-1 16,0 0 19-16,0 0 1 16,-35-69-23-16,38 68-2 15,13 1-13-15,8 0 0 16,6 12-9-16,6 5 23 16,7 4-14-16,6 4 6 15,5-1-1-15,-2-2 1 16,5-6 3-16,1-4 9 15,3-4-10-15,5-3 0 16,2-3 8-16,1-2 1 0,1 0-13 16,-4-5 9-1,0-7-10-15,-7-2 3 0,-8-3-2 16,-2-2-4-16,-7 1 0 16,-6-3 8-16,-6 0-7 15,-6 1 2-15,-4 3-3 16,-5 4 0-16,-2 1 3 15,-2 5-3-15,1 1-32 16,-2 6-88-16,-2 0-168 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1-24T07:14:48.303"/>
    </inkml:context>
    <inkml:brush xml:id="br0">
      <inkml:brushProperty name="width" value="0.05292" units="cm"/>
      <inkml:brushProperty name="height" value="0.05292" units="cm"/>
      <inkml:brushProperty name="color" value="#FF0000"/>
    </inkml:brush>
  </inkml:definitions>
  <inkml:trace contextRef="#ctx0" brushRef="#br0">6207 16455 217 0,'0'0'22'16,"0"0"-6"-16,0 0 23 16,0 0-10-16,0 0 12 15,-58-80-21-15,47 63 13 16,-1 0 6-16,0-4-4 15,-2 3 2-15,-2 2 22 16,-1 3-17-16,-3 0-18 16,-1 5 1-16,-1 0-21 0,-3 4 7 15,-4 4-10-15,2 0 0 16,-4 0 14-16,-3 0-15 16,-5 9 0-16,-3 12-1 15,-10 9 6-15,-5 11 13 16,-5 8-18-16,-7 6 1 15,0 3-1-15,-2 1 0 16,7-1 9-16,6-5 3 16,10-3-9-16,8-5 3 15,11-2 6-15,14-2-8 16,12 5-8-16,3 10 6 16,12 12-3-16,26 9 1 15,12 7-3-15,19 1-1 0,19-4 4 16,13-3 0-16,8-10-4 15,6-4 2-15,0-9 2 16,1-11 0-16,11-1 12 16,9-7-14-16,13-2 2 15,22-6 0-15,14-5-1 16,9-10 5-16,12-9-4 16,7-4 2-16,11-15 15 15,6-16-21-15,4-10 4 16,-6-10 0-16,-6-5 1 15,-4-7 2-15,-3-4 0 16,1 1-3-16,-1 0 5 16,-9-1-2-16,-14 6 1 15,-8 4-4-15,-10 2 9 0,-11 5-8 16,-8 7-1-16,-14 4 4 16,-15 5 5-16,-16 1-18 15,-14 0 9-15,-11-3 0 16,-13 2 3-16,-13-4-3 15,-10-2 3-15,-13 1-9 16,-14-5 18-16,-14 0-15 16,-8-5 3-16,-9-1 0 15,-28 2-7-15,-23 0 7 16,-18 4 0-16,-20 3 0 16,-21 5-25-16,-20 2 17 0,-12 5 1 15,-17 1-31 1,-13 5 26-16,-4 4-2 0,-13 3 11 15,-8 7 0-15,-12 5-27 16,-16 4 21-16,-3 0 9 16,-3 19-22-16,0 10-2 15,3 19 24-15,-8 20-2 16,6 18-18-16,11 18 20 16,18 13-19-16,14 6-40 15,12 11-59-15,19 3-102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1-24T05:26:12.925"/>
    </inkml:context>
    <inkml:brush xml:id="br0">
      <inkml:brushProperty name="width" value="0.05292" units="cm"/>
      <inkml:brushProperty name="height" value="0.05292" units="cm"/>
      <inkml:brushProperty name="color" value="#FF0000"/>
    </inkml:brush>
  </inkml:definitions>
  <inkml:trace contextRef="#ctx0" brushRef="#br0">10468 6909 163 0,'0'0'399'16,"0"0"-398"-16,0 0-1 16,0 0 0-16,90 0 10 15,-65-3-10-15,0-3 2 16,-2 1-2-16,-4-1 11 0,-3 2-8 15,-5-1 5-15,-3 3-3 16,-4-1-3 0,-1 3 11-16,0-2-10 0,0 2 1 15,3 0 0-15,1 0-1 16,5 0 3-16,2 0-6 16,5 0 0-16,5 0 8 15,6 0-3-15,3 0 8 16,7 0-13-16,3 2 3 15,3 3 1-15,-1 0-4 16,3 0 0-16,-1 0 8 16,1 0-4-16,-2-1-4 15,1 1 5-15,2 0-4 0,2 0-1 16,6-2 0 0,1-1 4-16,-1 1-8 0,-1-2 3 15,-6 0 1-15,-5 1 0 16,3 0 6-16,-3-2-7 15,-1 3 1-15,0 0 0 16,-5 3-2-16,5-1 2 16,-2-2 0-16,7 0 4 15,2-3 3-15,7 0-6 16,5 2 8-16,2 2-8 16,-2 1 11-16,0 0-5 15,-4 2-7-15,2 1 0 16,2 2 1-16,6 4-1 15,3-4 0-15,2 0 5 16,-2-1-12-16,-1 1 10 0,2-6-3 16,2 3 0-16,6-1 4 15,3-3-4-15,4 1 9 16,2 1-1-16,2 1 13 16,1-1-20-16,-2 1 3 15,1 1 8-15,2 0-9 16,3-2 3-16,2 2-6 15,1 0 2-15,0-4-2 16,1 4 2-16,6-2 1 16,0 0-3-16,2 3 4 15,-1-2-4-15,-3-3 0 16,-2 4 0-16,1-2 0 0,-4 0 0 16,-2 2 0-16,-1-1 6 15,-5 0-6-15,1 2 18 16,1-2 1-16,0 2-17 15,0 1 5-15,3-2-7 16,-1 2 7-16,3-1-3 16,-2 0 5-16,3-3-14 15,3-1 5-15,0 0 0 16,-1 3-4-16,-2-4 9 16,1 4-3-16,2 0-2 15,1-1-5-15,1 2 5 16,2-2 1-16,1 0 0 15,0-3 4-15,4-1-5 0,2-2 0 16,0 0-2 0,6 0 9-16,-3 0-8 0,4 0 1 15,2 0-7-15,-1 0 7 16,-1 0 0-16,-2-1 1 16,3 0 0-16,-1-2 7 15,0-1-6-15,1-2-2 16,-4-4-2-16,-4 1-8 15,1-2 9-15,-5 0 1 16,-7 1 6-16,-5 0-3 16,-5 2-3-16,-2-1 0 15,0 2 1-15,1 1-1 16,-2-2 0-16,-2 4 1 16,-3-1-1-16,-5 5 2 0,-2-3-9 15,-1 3 4-15,-6 0 3 16,-7 0-2-16,-3 0 4 15,-3 0-2-15,-3 0 5 16,0 5-5-16,-3-1 0 16,-1 0 0-16,0 0 2 15,-2 2-4-15,-1 2 3 16,-1 2-1-16,3 2 0 16,-1 3-1-16,0 1-53 15,-5-8-207-15</inkml:trace>
  <inkml:trace contextRef="#ctx0" brushRef="#br0" timeOffset="21481.8475">1353 10979 219 0,'0'0'74'0,"0"0"-74"15,0 0-12-15,0 0 12 16,0 0 19-16,0 0 15 16,0 0 34-16,-19 0-35 15,16 0-1-15,3 0 29 16,0 0-23-16,0 0-7 15,0 0-11-15,0 0-17 16,0 0 13-16,0 0-16 16,0 0 2-16,0 0 1 15,0 0 2-15,0 0-5 16,0 0 0-16,0 0 2 0,0 0-6 16,0 0 9-16,3 0-3 15,9 0 19-15,4 0-15 16,2 0 13-16,7 0-6 15,-1 0-2-15,9 0 15 16,0 0-19-16,3 0-6 16,1 0 1-16,6 0 2 15,-3 0-4-15,-2 0 0 16,-2 0 1-16,-5 0 1 16,-1 0-2-16,-9 0 0 15,-1 0 0-15,-6 0 3 16,-5 0-3-16,1 0 0 15,-7 0 1-15,-1 0 0 0,-1 0-1 16,-1 0 2-16,0 0 8 16,0 0-5-16,0 0-4 15,0 0-1-15,2-2-2 16,1-3-7-16,1-10-200 16,1-4-351-16</inkml:trace>
  <inkml:trace contextRef="#ctx0" brushRef="#br0" timeOffset="22251.2596">1650 10737 503 0,'0'0'19'15,"0"0"-19"-15,0 0 0 16,0 0 0-16,0 0 3 15,0 0 17-15,-3-23 11 16,9 22-21-16,3-1-1 16,4 1-9-16,4 1 0 15,2 0 23-15,3-2-11 16,1 2-10-16,8 0 14 0,2 0-13 16,4 2 8-16,-1 9-4 15,1 0-4-15,-1 4 7 16,-4 2-10-16,-2 1 0 15,-2 2 0-15,-6 4 0 16,-5-1 0-16,-3 1 0 16,-6 2 2-16,-2 1-5 15,-2 2 6-15,-4-2 6 16,0 2 16-16,0-3-11 16,-7-2 23-16,-4 0-5 15,-6 1-2-15,-3-3 12 16,-2 0-16-16,-2 0-3 15,-6 2-14-15,-4 2-2 16,-5 3 8-16,0-2-10 0,2-5 0 16,6-4 10-16,4-3-11 15,3-2-2-15,3-4-2 16,4 0 5-16,6-2-9 16,0-3 4-16,4-2-7 15,5 2 3-15,2-3-120 16,0-1-212-16</inkml:trace>
  <inkml:trace contextRef="#ctx0" brushRef="#br0" timeOffset="85049.06">4111 11252 200 0,'0'0'5'0,"0"0"20"0,0 0 1 16,0 0-8-16,0 0 102 15,0 0-18-15,0 0-49 16,-9-43 87-16,7 35-119 16,2 1-14-16,-2 3 40 15,2 4 3-15,0-1-33 16,0 1-13-16,0 0 5 16,0 0-13-16,0 0 4 15,0 0-2-15,0 0-7 16,0 0-1-16,0 0 5 15,7 0 5-15,8 0 10 16,6 0 8-16,5 0-18 16,6 0 10-16,11 0-1 0,5-2-8 15,12 0 7-15,2-1 12 16,7 0-20-16,5 0 19 16,-1-1-18-16,-1 0 4 15,-3 4-7-15,-5 0 5 16,-10-3-3-16,-5 3 0 15,-3 0-18-15,-6 0-38 16,-7 0-69-16,-9 0-85 16</inkml:trace>
  <inkml:trace contextRef="#ctx0" brushRef="#br0" timeOffset="85315.5482">4478 11347 472 0,'0'0'0'0,"0"0"-3"16,0 0 2-16,0 0 1 16,0 0 51-16,0 0 54 15,99 7-13-15,-55-7-19 16,7 0-22-16,7 0-35 15,3 0 0-15,4 0-10 16,-1-7-6-16,1 2-10 16,4 1-141-16,-8-4-187 0</inkml:trace>
  <inkml:trace contextRef="#ctx0" brushRef="#br0" timeOffset="198933.5231">22392 12637 194 0,'0'0'289'0,"0"0"-248"0,0 0-25 15,0 0 33-15,0 0 59 16,0 0-21-16,0 0-11 15,-2-5-43-15,2 5 9 16,0 0-14-16,0 0-21 16,0 0 10-16,3-2-14 15,14-1 0-15,4 2-3 16,9 1 4-16,7-1-5 0,6 1 1 16,15-2 0-1,14 1-3-15,13 0 11 0,6-2-8 16,6 0 0-16,3 1 2 15,-3 2-4-15,3 0 2 16,-8 0-7-16,-4 0-13 16,-8 0-75-16,-9 0-145 15</inkml:trace>
  <inkml:trace contextRef="#ctx0" brushRef="#br0" timeOffset="205864.3858">2473 11473 681 0,'0'0'4'0,"0"0"-4"16,0 0-93-16,0 0 73 0,0 0 18 16,0 0-48-16,0 0-137 15,0 0 47-15</inkml:trace>
  <inkml:trace contextRef="#ctx0" brushRef="#br0" timeOffset="206099.3311">2473 11473 280 0,'-65'7'43'0,"60"-7"10"16,2 0 31-16,3-2-10 16,0 0 6-16,0 1 6 0,0-1-64 15,0 2-8-15,3-1 0 16,11 1-9-16,8 0 9 15,6 0 9-15,7 0-21 16,2-3 23-16,9 1-19 16,-1-4-2-16,4-1-4 15,-1-3 1-15,3-1-3 16,-4-3-70-16,-5 0-210 16</inkml:trace>
  <inkml:trace contextRef="#ctx0" brushRef="#br0" timeOffset="207332.3539">1823 12366 685 0,'0'0'29'0,"0"0"-29"0,0 0 0 16,0 0 0-16,0 0 4 16,0 0 1-16,7 46 12 15,4-33-2-15,4 0 16 16,1-5-15-16,5-3 3 15,0-3-1-15,0-2-10 16,4-3 10-16,-4-17-9 16,3-5-5-16,-11-7-8 15,-5 1-13-15,-6 1-14 16,-2 3 7-16,-2 4-44 16,-16 8 13-16,-3 9 14 15,-4 6 13-15,-2 0 27 0,-1 6 1 16,2 13 7-16,2 4 2 15,2 3-3-15,4 1 20 16,8 0-9-16,5-1 6 16,5-5-16-16,0-4 5 15,11-4-5-15,4-6-7 16,4-5 4-16,5-2 5 16,1-11-4-16,2-11-2 15,-2-5-3-15,-7-4-6 16,-6 0-5-16,-9 3 3 15,-3 2-14-15,-3 7 15 16,-15 5-2-16,-7 8-13 16,1 6 16-16,-2 1-8 0,-2 23 14 15,1 8-3-15,4 6-57 16,9-2-290-16</inkml:trace>
  <inkml:trace contextRef="#ctx0" brushRef="#br0" timeOffset="215171.8097">1510 13687 323 0,'0'0'10'0,"0"0"0"16,0 0-9-16,0 0 19 15,0 0 18-15,0 0 1 0,0 0-4 16,-9 0-2-16,9 0 4 15,0 0 3-15,0 0-12 16,0-3 2-16,0 3-11 16,0 0-1-16,0 0 10 15,0 0-1-15,0 0-14 16,0 0 0-16,0 0-10 16,0 0 4-16,0 0-7 15,0 0 0-15,0 0-3 16,0 0 9-16,5 0-3 0,9 0-3 15,0 0 5 1,5 0 1-16,-1 0-6 16,7 0 0-16,-1 0 7 0,3 0-1 15,0 0-6-15,-5 0 3 16,4 0 4-16,-4 0-11 16,-1-2 4-16,-3 0 0 15,-3 1 2-15,-2-1-2 16,-1 2 0-16,-8-1 0 15,1 1 0-15,-2 0-23 16,-3 0-63-16,0 0-63 16,0 0-56-16</inkml:trace>
  <inkml:trace contextRef="#ctx0" brushRef="#br0" timeOffset="215605.2895">1416 14026 556 0,'0'0'0'0,"0"0"-18"15,0 0-35-15,0 0 53 16,0 0 7-16,0 0 12 15,27 0-6-15,-17 0 4 0,2 0-14 16,3 0 23 0,3 0-14-16,4 0 9 0,1-5 12 15,2 2-5-15,5-1-10 16,0-4-7-16,-2 3-2 16,3-2 5-16,-4 0-8 15,-2 2-1-15,-3 1 9 16,-6 1-11-16,0 0 2 15,-4 1-5-15,-4 2 6 16,-4-2-4-16,-2 2-2 16,-2 0 1-16,0 0-7 15,0 0 2-15,0 0 3 16,1 0-2-16,-1 0-32 16,0 0-49-16,0 0-17 15,0 0-130-15</inkml:trace>
  <inkml:trace contextRef="#ctx0" brushRef="#br0" timeOffset="216187.3213">1571 13372 236 0,'0'0'487'16,"0"0"-487"-16,0 0-37 15,0 0 9-15,0 0 8 16,0 0 20-16,-9-6 0 16,15 6 4-16,9 0 2 15,0 0 12-15,7 0-13 16,5 0 18-16,6 0-16 16,3 6-2-16,1 5-1 0,3 3-4 15,2 2 4-15,-2 4-4 16,0 2 1-16,-2 2-1 15,-4 5 4-15,-4 2-2 16,-3 1-2-16,-8 2 0 16,-4 4-3-16,-1 3 3 15,-9 8 0-15,-5 4 8 16,0 2-3-16,0 0-2 16,-16-1 0-16,-5-4 0 15,-7-4 5-15,-6 1 0 16,-7 0 1-16,-12 5 11 15,-13-1-16-15,-7 3 1 0,-12-1-3 16,-6 2-2 0,-12 6-1-16,-9 2-42 0,-12 1-197 15</inkml:trace>
  <inkml:trace contextRef="#ctx0" brushRef="#br0" timeOffset="241599.1316">8007 2825 97 0,'0'0'158'0,"0"0"-90"16,0 0 57-16,0 0-20 16,0 0-1-16,0 0-64 15,0 0-27-15,57-46-7 16,-50 39 23-16,2 2-9 15,0 1-14-15,6-4-4 0,3 3 1 16,4 1-2 0,3 1-1-16,5 0 1 0,4 1-4 15,6 2 3-15,6 0 0 16,5 0 0-16,7 0 6 16,7 0-7-16,5 0 1 15,-1 9 0-15,1 1 0 16,0-1 0-16,6 1 0 15,1-2 0-15,1-1-2 16,0 0 2-16,-6-3 0 16,-5-1-28-16,-3-3 22 15,-6 0-22-15,-6 0-21 0,-9 0-23 16,-2 0 9-16,-12 0-36 16,-6-3-116-16</inkml:trace>
  <inkml:trace contextRef="#ctx0" brushRef="#br0" timeOffset="241816.1872">8845 2873 780 0,'0'0'0'0,"0"0"0"15,0 0-11-15,123-14 0 16,-46 10-21-16,13-5-25 0,5 1-43 16,-1 0-3-16,-3-2-269 15</inkml:trace>
  <inkml:trace contextRef="#ctx0" brushRef="#br0" timeOffset="243782.053">12662 13741 288 0,'0'0'44'16,"0"0"71"-16,0 0-30 16,0 0-34-16,0 0 22 15,0 0 2-15,0 0-58 16,-2-69 57-16,2 67-50 16,0-1-13-16,0 3 7 15,0-4-13-15,0 3-1 16,4-1-4-16,5 1 5 0,10 1-12 15,7-4 7 1,12 0 0-16,6-1-1 0,7 2 6 16,3 0-2-16,0 0-3 15,-2 3 0-15,-1 0-5 16,-6 0 5-16,-8 0-14 16,-7 3-11-16,-8 3-27 15,-8-1 30-15,-8 1-7 16,-6 0-9-16,0 6 27 15,-14 2-57-15,-15 4 68 16,-12 4 0-16,-10-1 2 16,1 3 7-16,-2-5-9 15,3 0 0-15,13-6 23 16,6 1 22-16,13-6-23 0,5-4-9 16,11-1-8-16,1-2-5 15,10 2-5-15,26 2 5 16,22-2 10-16,18-1-6 15,15 1-8-15,6-2-148 16</inkml:trace>
  <inkml:trace contextRef="#ctx0" brushRef="#br0" timeOffset="250135.3052">1262 15654 958 0,'0'0'0'16,"0"0"-12"-16,0 0-9 15,0 0-51-15,0 0 72 16,0 0 0-16,0 0 8 0,18-53-8 16,-6 47 0-16,6 2 5 15,0-1-12-15,6 1 8 16,0 1-1-16,6-2 0 16,2 4-6-16,-2-1-55 15,-2 2-28-15,-1 0-70 16,-6 0-90-16,-3 0 13 15</inkml:trace>
  <inkml:trace contextRef="#ctx0" brushRef="#br0" timeOffset="250406.6017">1284 15928 810 0,'0'0'67'0,"0"0"-67"16,0 0-53-16,0 0 13 15,0 0 33-15,0 0 7 16,105-31-4-16,-69 17 18 16,4 0-16-16,0-2 2 15,1 0 0-15,3-1-5 16,0 1 5-16,-4 0-36 15,-9 1-80-15,-1 0-104 0,-15 1-135 16</inkml:trace>
  <inkml:trace contextRef="#ctx0" brushRef="#br0" timeOffset="250748.8794">1580 15400 731 0,'0'0'0'0,"0"0"-2"0,0 0-121 16,0 0 66-16,0 0 55 16,0 0 2-16,43 16 1 15,-21 0 5-15,3 3-6 16,3 5 0-16,0 1 4 15,-1 1-7-15,1 4 3 16,-4 4 0-16,-5 1 3 16,-5 3-1-16,-8 0-3 15,-6-1 2-15,0 2 2 16,-9 3 58-16,-19 0-49 16,-8 5-11-16,-10 7-1 15,-14 1-65-15,-3 1-231 16</inkml:trace>
  <inkml:trace contextRef="#ctx0" brushRef="#br0" timeOffset="274499.5182">15768 16215 515 0,'0'0'80'16,"0"0"-79"-16,0 0-2 16,0 0-13-16,0 0 14 15,0 0 2-15,91-38 2 0,-61 32 4 16,1 5-1-16,0-1 0 15,1 2 2-15,0 0-9 16,-4 0 0-16,1 0 7 16,-5 6-4-16,-9 2-3 15,-3 1-7-15,-9 1-34 16,-3 2 1-16,-7 1-12 16,-21 4 5-16,-10-1 22 15,-4 1 0-15,-9 0 25 16,0-2 23-16,1 1 23 15,8-7 21-15,9-3 31 16,17-4-9-16,8-2-31 16,8 0 14-16,5 0 5 15,32-4-69-15,26-9-4 16,25-1-2-16,15 2-2 0,7 4-8 16,8 4-62-16,3-1-123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1-24T05:31:35.925"/>
    </inkml:context>
    <inkml:brush xml:id="br0">
      <inkml:brushProperty name="width" value="0.05292" units="cm"/>
      <inkml:brushProperty name="height" value="0.05292" units="cm"/>
      <inkml:brushProperty name="color" value="#FF0000"/>
    </inkml:brush>
  </inkml:definitions>
  <inkml:trace contextRef="#ctx0" brushRef="#br0">5355 6959 403 0,'0'0'16'15,"0"0"-16"-15,0 0 0 16,0 0-2-16,0 0 4 15,0 0 21-15,0 0 18 0,0 0-26 16,-9-9 6 0,9 8 0-16,0 1-1 0,0 0 9 15,0 0-28-15,0 0 5 16,3-1-3-16,6 1 5 16,6-1-7-16,3-1 4 15,6 2-4-15,2 0 28 16,3 0-16-16,5 0 1 15,-1 0-9-15,6 0 4 16,0 0-6-16,-1 3-3 16,-2-1 0-16,-3 1 1 15,-5-3-1-15,-5 0 4 0,-8 0-4 16,-6 0 4 0,-5 0-8-16,-4 0 2 0,0 0-16 15,-13 0 11-15,-14 0-49 16,-6 0 39-16,-3 5 7 15,0 1 18-15,5-3-8 16,3 2 5-16,8-2 1 16,10 0 17-16,5-3-23 15,5 0 27-15,0 0-18 16,5 0 4-16,17 0-13 16,15 0 4-16,5 0-4 15,12 0 0-15,3 0-28 16,-1-1-114-16</inkml:trace>
  <inkml:trace contextRef="#ctx0" brushRef="#br0" timeOffset="1366.1127">12874 5579 109 0,'0'0'184'0,"0"0"-179"15,0 0-10-15,0 0 4 16,0 0 1-16,0 0 12 16,0 0 21-16,1 23 45 15,2-21-17-15,-3 3-30 16,2-2 8-16,-2 2-22 16,1-2 16-16,-1 3 5 0,2-3-9 15,-2 5 1-15,0 1-27 16,0-2 19-16,0 0-6 15,0-1-2-15,0-2-13 16,3 0-1-16,5 0 3 16,2-3 1-16,6 0 0 15,11-1 4-15,7 0-8 16,14 0-22-16,6-3-60 16,7-6-80-16,6 0-116 15</inkml:trace>
  <inkml:trace contextRef="#ctx0" brushRef="#br0" timeOffset="2383.4385">16811 5833 195 0,'0'0'25'0,"0"0"-7"16,0 0-9-16,0 0 21 15,0 0 6-15,0 0 0 16,29-67-27-16,-24 61-8 15,-4 3 28-15,3 0 6 16,-4 2-6-16,2 0-6 0,-1-1-22 16,-1 2 17-1,0-1-17-15,0 1 4 0,0 0-9 16,0 0 10-16,0 3-6 16,0 8 26-16,0 1-13 15,-4 2 15-15,-3 1-9 16,1-3-7-16,1 0 9 15,0-1-15-15,3-3 18 16,0 1-16-16,2-4-2 16,0 0-2-16,0-2-4 15,0-1 0-15,0-2 12 16,0 0-8-16,14 0 6 16,5-4-6-16,6-7-4 15,5 0-2-15,4-2-110 0,2-8-88 16</inkml:trace>
  <inkml:trace contextRef="#ctx0" brushRef="#br0" timeOffset="7434.1064">17498 8070 170 0,'0'0'50'15,"0"0"-50"-15,0 0 0 16,0 0 21-16,0 0 2 16,0 0 18-16,0 0 12 0,0 0-14 15,-21-20-16-15,20 19-9 16,1 1-5-16,0 0 13 16,0 0-22-16,0 0 1 15,0 0-2-15,0 0 3 16,9 0-2-16,7-2 8 15,6 1 2-15,4 0 14 16,3-1-20-16,6 1 15 16,4-2-7-16,3 1-10 15,4 1 6-15,-3-3-8 16,2 1 0-16,-7 0 0 16,-4-1 0-16,-4 0 0 0,-7 1-2 15,-6 1 8-15,-7 1-11 16,-6 1 5-16,-4 0-21 15,0 0 2-15,-14 0 5 16,-16 3 14-16,-6 8 0 16,-11 3-18-16,-11 0 13 15,-3 0 2-15,1-1 2 16,7-7 1-16,17-3 10 16,15 2 17-16,11-5 23 15,8 0-22-15,2 0 13 16,8 0-39-16,27 0 0 15,22-5 7-15,22-7-2 16,14-2 2-16,13 0-9 0,10 1-1 16,3-1-31-1,4-6-362-15</inkml:trace>
  <inkml:trace contextRef="#ctx0" brushRef="#br0" timeOffset="20084.6021">5964 9168 238 0,'0'0'9'0,"0"0"-8"16,0 0 14-16,0 0-14 15,0 0-1-15,0 0 13 16,0 0-11-16,0 0 14 16,0-20 0-16,0 19 0 15,0 1 21-15,0-2-16 16,0 2 23-16,0 0-17 16,0 0-25-16,0 0 1 0,0 0-3 15,0 0 0-15,0 0-5 16,0 0 10-16,4 2-5 15,8 0 1-15,4 1 6 16,2-3-3-16,2 0-4 16,2 0 0-16,-4 0-1 15,0 0 3-15,1 0-2 16,-7 0 0-16,0 0 6 16,-6 0-6-16,-6 2 0 15,3-2 2-15,-3 0-14 16,0 0 14-16,0 1-2 15,-12 1 0-15,-4 1 10 16,-6-1-9-16,2 1-1 0,-1 0 0 16,2 0 6-1,4 0-4-15,-3 4 6 0,7-3-6 16,1 1 6-16,6-2-6 16,1 0-2-16,3-1-2 15,0-2-5-15,0 1 14 16,4-1-1-16,13 0 8 15,8 0-11-15,3 0 16 16,6-5-19-16,1 0 1 16,-1 0-1-16,-1 0 0 15,3 3-7-15,-6-1-125 16,-4 1-190-16</inkml:trace>
  <inkml:trace contextRef="#ctx0" brushRef="#br0" timeOffset="21667.0376">22683 5724 724 0,'0'0'9'0,"0"0"-9"16,0 0 0-16,0 0 0 16,89-20-4-16,-42 20 4 15,6 6 0-15,-1 1-2 16,-2 3 14-16,0 4-12 16,1-1 0-16,-2 7 1 15,3 5 8-15,1 6-6 0,-1 8 1 16,2 9 15-1,-2 6-6-15,-2 14-9 0,-3 13-4 16,-5 12 4-16,-7 13-2 16,-8 12 2-16,-10 12-4 15,-8 18 15-15,-9 9-10 16,0 5-5-16,-6 4 0 16,-20-8 8-16,-6-4-10 15,-10-6 2-15,-9-6 0 16,-12-4 0-16,-16-7-64 15,-19-6-71-15,-14-13-11 16,-23-18-301-16</inkml:trace>
  <inkml:trace contextRef="#ctx0" brushRef="#br0" timeOffset="23033.0822">2445 5754 575 0,'0'0'2'15,"0"0"-2"-15,0 0 4 16,0 0 7-16,0 0 17 15,-80-9 53-15,65 9-42 16,1 0 7-16,1 0-31 0,-5 0-7 16,4 1 3-1,-3 8-1-15,-5 6-10 0,-1 4 0 16,-7 5 7-16,0 4 0 16,-1 3 1-16,-5 8 0 15,-4 1 12-15,-4 4-10 16,1 0-7-16,-6 1 6 15,-2 2-5-15,2 3 22 16,-2 1-25-16,8-1 13 16,6 1 14-16,12-2-20 15,11 2 1-15,11 2-9 16,3 7 1-16,12 5 2 16,18 8 3-16,10 6-4 15,14 10 1-15,17 7 6 16,19 1-10-16,22 4 1 15,28-1-19-15,33-7-16 0,25-12-246 16</inkml:trace>
  <inkml:trace contextRef="#ctx0" brushRef="#br0" timeOffset="31233.4936">12692 10210 362 0,'0'0'0'16,"0"0"-9"-16,0 0-5 15,0 0 14-15,0 0 33 16,0 0 25-16,0 0-19 16,-3-5-1-16,3 3-37 15,0 2 46-15,-1 0 1 0,1 0-7 16,0 0 19-16,0 0-39 16,0 0-1-16,0 0-13 15,0 0-1-15,0 0-8 16,0 0 2-16,0 9 0 15,0 1-4-15,0 1 10 16,7-1-6-16,2 0 0 16,-1 0 9-16,3-1-18 15,0 0 13-15,-1 1-4 16,5-2 17-16,-1 1-16 16,3-1 10-16,3 1-2 15,2-1-8-15,2 2 6 16,3 2-4-16,1 0-3 0,2 2 7 15,4 3-3-15,4 2-4 16,2-1 0-16,8 2 11 16,8-5-11-16,4-2 0 15,5-3 1-15,3-8 2 16,-1 1 0-16,1-3-3 16,-2 0 0-16,-3 0 3 15,-3 0-3-15,2 0 0 16,1 0 0-16,1 0 11 15,0 0-10-15,-1 0 1 16,1 0 3-16,0 0 3 16,2 0-10-16,2 0 2 0,3 0 0 15,0-3 0-15,-2 1 5 16,-7-1-5-16,-4 0 0 16,-3 3 4-16,-3 0-11 15,-5-1 8-15,-6 1-1 16,-3 0 0-16,-8 0 1 15,-9 0-1-15,-5 0 0 16,-8 1-4-16,-5 1-2 16,-2 1-1-16,-1-2 7 15,0 4-5-15,0 1 11 16,-12 2-6-16,-7 2 0 16,-8 0-85-16,-4-3-138 15,-5-4-136-15</inkml:trace>
  <inkml:trace contextRef="#ctx0" brushRef="#br0" timeOffset="31836.7503">13417 10505 455 0,'0'0'12'0,"0"0"-12"15,0 0 0-15,0 0-1 16,0 0 5-16,0 0 9 16,79-3 16-16,-57 3-13 15,5 0 24-15,4 0 6 16,4 0-22-16,5 1 25 16,6 0-26-16,4 0 4 15,6-1 0-15,5 0-27 16,5 0 15-16,6 0-5 0,-1 0-6 15,8 0 22-15,8-3-23 16,4-9 3-16,6-2 21 16,3-2-20-16,0 3 11 15,-6-1-14-15,-7 6 1 16,-4 1 9-16,-11 0-7 16,-7 2-5-16,-7 2 16 15,-5 0-17-15,-3-1 0 16,-11 1-1-16,-7 1 0 15,-6 0-1-15,-7 2 8 16,-5-3-7-16,-5 3 0 16,-3 0 1-16,-5-2-4 0,-1 1-74 15,-1-1-95-15,-17-5-198 16</inkml:trace>
  <inkml:trace contextRef="#ctx0" brushRef="#br0" timeOffset="32269.3454">14014 10403 57 0,'0'0'501'16,"0"0"-491"-16,91 0-6 16,-41 0 1-16,10-2-5 15,9-5 15-15,3-1 13 16,6-1 23-16,1 1-20 15,0-1 13-15,0 1-5 16,-1 2-18-16,0 0 4 16,-7 1-16-16,-1-2-6 15,-6 4 16-15,-6-1-17 0,-4 2 2 16,-6 1-3-16,-11 1 8 16,-8 0-8-16,-9 0-1 15,-4 0-4-15,-6 0-2 16,-6 0-36-16,-4 1-130 15,0-1-265-15</inkml:trace>
  <inkml:trace contextRef="#ctx0" brushRef="#br0" timeOffset="34567.7155">15606 10054 137 0,'0'0'188'0,"0"0"-179"0,0 0-7 16,0 0 5-16,0 0 63 16,0 0-40-16,0 0 26 15,-5 47-23-15,5-36-20 16,-2 0 18-16,-2 1 2 16,-1 2-19-16,-2 2 23 15,-1 2-26-15,-3 1 5 16,0-2 15-16,-2-4-16 15,1-2 8-15,-2-1-11 0,1-3-9 16,-2-2 20-16,-3 0-21 16,-4-4 4-16,-7 2 4 15,-6 0-3-15,-10 1-5 16,-9 0-2-16,-6-1 0 16,-3 1 4-16,6-2-1 15,3-2 5-15,13 3 18 16,7-1-22-16,9 0 10 15,4-1-6-15,9 1-6 16,5-2 6-16,6 0-5 16,1 0-1-16,0 1-2 15,0 1-2-15,16-1 1 0,9-1 1 16,9 0 0-16,8 0 12 16,9 0-11-16,5-7 13 15,2 0-14-15,-1 3 4 16,-9-1-3-16,-5 1-1 15,-9 1 0-15,-8 0-6 16,-7 2 9-16,-5-1-3 16,-8 1 0-16,-5 1-1 15,-1 0-7-15,-1 0 6 16,-26 0 2-16,-14 14 7 16,-18 0-6-16,-16 5 3 15,-7-2-4-15,-2 1-11 16,7-2 8-16,15-1 3 0,11 1 0 15,10-2-6 1,13 0 3-16,12 0-18 0,8-1-46 16,7-1-48-16,1-3-83 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1-24T05:32:24.596"/>
    </inkml:context>
    <inkml:brush xml:id="br0">
      <inkml:brushProperty name="width" value="0.05292" units="cm"/>
      <inkml:brushProperty name="height" value="0.05292" units="cm"/>
      <inkml:brushProperty name="color" value="#FF0000"/>
    </inkml:brush>
  </inkml:definitions>
  <inkml:trace contextRef="#ctx0" brushRef="#br0">12021 4624 466 0,'0'0'0'0,"0"0"-13"0,0 0 12 15,0 0-14-15,0 0 15 16,0 0 5-16,0 0 15 16,-42-47 1-16,40 43 8 15,1 1 29-15,1 0 4 16,-1 1-39-16,1 0 12 15,0 2-4-15,0 0-27 16,0 0 2-16,0 0-3 16,0 0 4-16,4 0-7 15,14 10 4-15,2 3 4 16,5 4 2-16,2 3-10 16,-2 3 0-16,-1 6-7 15,2 1 24-15,-4 7-22 0,0 3 5 16,2 6-8-1,-1 4 8-15,-1 6 9 0,1 10-7 16,0 9 13-16,-2 7-14 16,0 10 28-16,-5 1-11 15,-8 1-14-15,-8-5 29 16,0-5-5-16,-10-3 2 16,-18-3-7-16,-12 1-18 15,-9-1 21-15,-13-5-13 16,-9-6-5-16,-4-8 1 15,-4-4-9-15,5-5-4 16,-1-8-16-16,7-9-123 16,-1-13-116-16</inkml:trace>
  <inkml:trace contextRef="#ctx0" brushRef="#br0" timeOffset="1611.5168">1323 4603 558 0,'0'0'22'0,"0"0"-22"15,0 0 7-15,0 0-5 16,0 0 3-16,0 0 4 15,-64-7 33-15,58 3-21 16,-2 2 5-16,3 1-9 16,0-1-11-16,-1 2 21 15,0 0-22-15,0 0-3 16,-2 0-2-16,0 0-3 16,-1 0 3-16,-3 2 0 15,0 5 2-15,-4 6-2 0,-2 1 0 16,-6 1 2-16,3 1-7 15,0 1 6-15,0 0-1 16,2-2 0-16,1 3 8 16,2 0-4-16,2 6-4 15,-2 1 0-15,4 3 0 16,-3 3 7-16,2 2-7 16,5 4 0-16,-2 3 6 15,2 1 3-15,2 3-5 16,3 2-2-16,3 2 1 15,0 1 3-15,0 1-1 16,5 1-2-16,8 1 0 16,4 2 21-16,9 4-23 0,3 3 2 15,-1-1 5-15,6 1-8 16,4-1 0-16,1-3-2 16,5-2 9-16,11-3-17 15,9-5-2-15,13-3 12 16,11-10 0-16,10-9-5 15,11-9-24-15,6-5-81 16,-6-8-201-16</inkml:trace>
  <inkml:trace contextRef="#ctx0" brushRef="#br0" timeOffset="46962.5285">8751 5862 35 0,'0'0'76'0,"0"0"-57"0,0 0 33 16,0 0-28-16,0 0-8 16,0 0-16-16,0 0 0 15,-17-8-19-15,12 8-10 16,2 0-7-16,1 0 36 16,1 0 12-16,-1 0 19 15,-1 0-30-15,0 0 10 16,-2 0-10-16,-3 0 6 15,2 0 5-15,0 0-7 16,0 2 6-16,-1 1-5 0,4-2-2 16,0 0 4-16,1-1 0 15,2 0 18-15,0 0 14 16,0 0-30-16,0 0 14 16,0 1-10-16,0-1-6 15,0 0 2-15,0 2-8 16,0 0 15-16,0-1 12 15,0 3-17-15,0-1 26 16,0 3-21-16,5-2 15 16,6 3 10-16,2-1-10 15,3-3 2-15,4 4 1 16,1-3-26-16,8-1 17 16,4 3-5-16,4-1-7 15,8-1 7-15,3 1-21 16,1 0 11-16,6 1-7 0,-1-2 0 15,1 0-4-15,0-1 0 16,-3 2 4-16,-7-3-1 16,-5-1-3-16,-10 2 0 15,-9-3 0-15,-7 0-3 16,-5 0-2-16,-8 0-8 16,-1 0 4-16,0 0-8 15,-20 0-14-15,-14 3-34 16,-18 2-5-16,-15 7 14 15,-11 2 3-15,-7 1-10 16,-1-3 63-16,10-2 23 16,10-6 26-16,15 0 32 0,14 0-28 15,15-1-40-15,9 0 3 16,7-2-12-16,6-1 7 16,0 0-5-16,6 0 19 15,16 0-11-15,11 0 36 16,13-1-40-16,9-5 20 15,4-3-10-15,12-1-14 16,-7 1 11-16,-3-1-17 16,-6 4 0-16,-5 1-1 15,-9 2 7-15,-11 2-8 16,-9 1 2-16,-8 0-12 16,-8 0 0-16,-4 0 0 15,-1 6-27-15,-1 3 39 0,-28 5 3 16,-15 6-3-1,-13 1-14-15,-6-1-15 0,4-3 28 16,10-3 2-16,13-4 19 16,15-5 29-16,13-1-33 15,8-4 16-15,2 0-21 16,26 0 5-16,23-2 4 16,22-10 2-16,19-5-8 15,19-2-14-15,14 4-15 16,-1 3-36-16,-8 2-259 15</inkml:trace>
  <inkml:trace contextRef="#ctx0" brushRef="#br0" timeOffset="150084.0783">9791 6042 359 0,'0'0'181'15,"0"0"-170"-15,0 0-22 16,97-8 19-16,-37-1-8 16,14 1 5-16,11-2-4 15,8 6 27-15,8 1-11 16,-1 1-6-16,-1 1-11 15,-1 1 8-15,-4 0-1 0,-8 0-7 16,-8 0 2 0,-9 0-2-16,-8 0 3 0,-9 0-3 15,-13-5 7-15,-11 1-6 16,-10-1-1-16,-14 2 0 16,-4 1 5-16,-17 2-14 15,-30 0-45-15,-25 0-23 16,-27 17 60-16,-21 9 12 15,-10 3 5-15,7 0 7 16,20-7 14-16,33-10 30 16,34-4 10-16,24-5-22 15,12-3-25-15,37 0-7 16,44-15 2-16,44-12-6 16,38-2-3-16,23-4 8 15,11 5-6-15,3 6-4 0,-5 8-104 16,-11 5-354-1</inkml:trace>
  <inkml:trace contextRef="#ctx0" brushRef="#br0" timeOffset="191562.951">1918 5729 72 0,'0'0'39'0,"0"0"-27"16,0 0 18-16,0 0 9 15,0 0 36-15,0 0-28 16,0 0-2-16,-11-2-19 15,11 1-5-15,0-1 19 16,-2 2-34-16,2-3 2 16,-1 3 5-16,1 0 7 15,-2 0 18-15,1 0 21 16,1 0-54-16,0 0 9 16,-3 0-14-16,3 0 2 15,0 0-6-15,0 0-4 16,0 0 8-16,0 0-4 0,0 0 8 15,0 0-6-15,0 0 2 16,0 0 0-16,0 0-3 16,0 0 3-16,0 0 0 15,0 0 0-15,0 0 2 16,0 3-4-16,3-1 2 16,0-1 0-16,0 2-4 15,1 2 10-15,3-2-6 16,-2 0 0-16,-1-1 12 15,1 1-12-15,1 3 1 16,4-1 1-16,0 1-3 16,0 1 7-16,0 0-6 0,-1 0 0 15,2 0 4-15,3-2-4 16,-3 1 0-16,2 0 3 16,-2-1-8-16,0 3 7 15,3-4-2-15,-5 3 0 16,3-1 8-16,0 1-6 15,-2 0-2-15,2 1 0 16,0 1-5-16,2-1 9 16,-1-1-4-16,-1 0 0 15,1-1 5-15,-1-3-5 16,-1 4 0-16,4-2 0 16,-3 0 11-16,1 2-8 15,2-2-1-15,0 0 4 0,-2 3 1 16,2-3-5-1,2 1-2-15,-1 0 1 0,-2 1-1 16,3 0 5-16,-2-2-5 16,2 3 0-16,-1-2 7 15,2 2-14-15,3-1 9 16,-4 0-2-16,6-1 6 16,-1-1-1-16,1 1-5 15,2-1 3-15,-1 1 0 16,0-2-4-16,1 0 1 15,-1 2 0-15,0-2 3 16,0 1 0-16,1-3-1 0,-1 1 0 16,0 0 2-1,0-1-6-15,0-1 2 0,1-1 0 16,3 0 5-16,-2 0-1 16,-1 0 2-16,1 0-6 15,-1 0 0-15,-1 0 3 16,-2 0-1-16,0 0 6 15,1 0-8-15,-1 0 9 16,0 0-6-16,-3 0-2 16,1 0 5-16,-3 0-4 15,4 0 0-15,1 0-2 16,-2 0 3-16,2 0 0 16,0 0-3-16,2 0 0 15,-1 0 5-15,0 0-10 16,0 0 5-16,-4 0 0 0,4 0-5 15,-3 0 12-15,3 0-6 16,-4 0 0-16,-1 0 4 16,3 0-10-16,-3 0 3 15,3 0 2-15,1 0 2 16,-1 0 5-16,3 1-7 16,0 1 0-16,2 1-4 15,0 4 3-15,2-3 2 16,5-1-1-16,1 5 0 15,1-2 4-15,-1-3-4 16,-1 2 0-16,-2-2 6 16,-1-1-18-16,0 0 14 0,1-2-2 15,-4 0 10-15,3 0-6 16,0 0 4-16,-2 0-8 16,0 0 4-16,2 0 3 15,1 0-2-15,1 0-2 16,4 0 2-16,-2 0 1 15,6 0-11-15,-1 0 5 16,-3 2 0-16,-5-1 7 16,0 0-6-16,-5-1-1 15,-1 2 1-15,-4-1 11 16,-2-1-10-16,-1 0 14 16,-1 0-13-16,2 0 26 15,-4 0-26-15,2 0 4 0,3 0 5 16,-2 0-6-1,6 0-5-15,0 0-1 0,1 0 0 16,-1 3 3-16,0-1-3 16,1 1 0-16,2 0-2 15,-2 2 13-15,2-2-13 16,1 0 2-16,0-3-3 16,6 3 3-16,0-3 0 15,-1 2 2-15,0-2-6 16,-2 0 11-16,3 0-7 15,0 0 7-15,1-2-1 16,-2-1 13-16,-1 1-19 16,3-4 0-16,-1 2 13 15,2-1-13-15,3 0 23 0,-3 2-23 16,-3 1 0-16,-2-1 6 16,-4 2-1-16,3-2-5 15,-4 1 14-15,-2 2-11 16,-3 0-1-16,-6 0-2 15,6 0-1-15,-3-2 1 16,6 2 5-16,1-3 0 16,0 3-5-16,-1 0 2 15,-1-3-2-15,2 0 0 16,2-1 1-16,0 0 5 16,-1 1-6-16,-2 2 0 15,-4-1-3-15,-1-1 11 16,-1-1-8-16,0 0 3 15,0-2 4-15,-2 2 5 16,-1 2-12-16,-2-1 0 0,1 3-1 16,-4-2 9-16,1-1-9 15,-2 1 1-15,0-2 0 16,1 1-2-16,5-2 5 16,2 0-3-16,5 0 7 15,-1 0-1-15,-2 0-11 16,2-1 5-16,0 2 0 15,-3 0-6-15,4-3 6 16,2 1 0-16,3-3 4 16,1-5-1-16,0 3-3 15,-3 2 0-15,-2 1 6 16,-5 3-14-16,-3 1 12 0,-2-3-4 16,-2 0 0-16,5 0 2 15,-4 2-2-15,1 0 0 16,3-2 2-16,-6 4-6 15,3-2 8-15,-2 2-4 16,1-3 0-16,1 1 2 16,-2-1-3-16,-1-2 1 15,4 0 0-15,-2-2 1 16,2-3 2-16,-1 2-3 16,-1-1 0-16,2-5 4 15,-2 3-4-15,2-2 0 0,-2 0 0 16,-1 2-2-1,-4 2 2-15,2 0 0 0,-5 2 1 16,3-2 4-16,-2 0-5 16,-2 0 0-16,1-1 0 15,-1 0-2-15,2 2 6 16,-1-1-4-16,-1 1 0 16,0 5 5-16,2-3-5 15,-4 0 0-15,1 3 0 16,-1 1 5-16,0 1-4 15,-1 1-1-15,2 0 0 16,-2 1 7-16,2-3-12 16,-2 5 5-16,1-2 0 15,1-2 0-15,-2 1 0 0,0 0-1 16,0-2-48-16,0 0-101 16,0-2-35-16,0-9-369 15</inkml:trace>
  <inkml:trace contextRef="#ctx0" brushRef="#br0" timeOffset="253025.0075">9968 4062 101 0,'0'0'29'0,"0"0"-18"15,0 0-11-15,0 0 4 16,0 0 1-16,0 0 9 0,0 0 7 16,0 0-5-16,30-17 0 15,-27 10 19-15,0 1-17 16,-1 2-14-16,-2-3 5 15,0 6 29-15,0-2 22 16,0 2 6-16,0-2-48 16,0 2-14-16,-5 1 75 15,-1 0-76-15,1 0 11 16,0 0-11-16,2 0 4 16,0 0 32-16,0 0-31 15,1 0 2-15,1 0 3 16,-1 0-9-16,0 0 16 15,1 0 0-15,0 0-10 16,-1 0 8-16,-1 0-17 0,0 0 5 16,-1 0-6-16,3 0 3 15,-2 0-5-15,-2 1 2 16,2 7 0-16,-1 1-1 16,-1 0 8-16,-1 2-7 15,2 1 0-15,-1 0 5 16,1 1-7-16,1 2 2 15,0 0 0-15,-2 0 0 16,2-1 7-16,-2 3-6 16,0 0-1-16,1-4 11 15,-1-1-6-15,2-4 6 16,1 0-5-16,1-3 6 16,-1-1-10-16,1-1 3 15,-1-1-5-15,2 1 4 0,-2 0-2 16,1-2-2-16,1-1 0 15,0 0-2-15,0 0-3 16,0 0-8-16,0 0-43 16,0 1-25-16,0-1-31 15,1 0-28-15,7 0 4 16</inkml:trace>
  <inkml:trace contextRef="#ctx0" brushRef="#br0" timeOffset="253490.7449">10139 4075 286 0,'0'0'21'16,"0"0"11"-16,0 0-9 15,0 0-11-15,0 0 15 16,0 0 24-16,-26 45-23 16,20-31-6-16,0-2-13 0,2 2 29 15,-3 4-21-15,3-1-9 16,-2 1 8-16,-2 1-12 15,1 1 2-15,0 0 2 16,-3 0-6-16,1 1 22 16,4-1-20-16,-2-3 6 15,2-1-5-15,2-5 5 16,0 0-9-16,2-5-1 16,1-3 2-16,0-2-1 15,0-1-1-15,0 0 0 16,0 0-3-16,0 0 3 15,0 0-33-15,0 0-59 16,0 0-46-16,0-10-162 0</inkml:trace>
  <inkml:trace contextRef="#ctx0" brushRef="#br0" timeOffset="254262.9315">9684 4047 203 0,'0'0'13'15,"0"0"-10"-15,0 0 3 16,0 0 1-16,0 0 6 16,0 0 29-16,-3-17 4 0,3 17-22 15,0 0-24-15,0 0 2 16,0 2-2-16,0 11 61 16,0 4-44-16,0 0 0 15,0 4-9-15,0 0 13 16,1 4-10-16,5 0-6 15,-2 1-5-15,1 4 3 16,1-2 0-16,-1 2 1 16,3-2 6-16,0 1 0 15,-1-1-10-15,0-1 0 16,3 0 19-16,-3-5-15 16,-1-1 9-16,1-1-5 0,2-3-6 15,0 0 5-15,1-2-7 16,-3-1 4-16,2-4-4 15,-2 0 2-15,-1-7-2 16,0 1 6-16,0-1 4 16,2-3-4-16,1 0 39 15,3 0-27-15,9-3 36 16,5-9-26-16,7-5-11 16,6-5 2-16,6 2-9 15,1-5-8-15,3 2-2 16,-7 1 0-16,0 0-6 15,-5 2 6-15,-3 3-3 16,1 0-22-16,0 2-94 16,1-2-39-16,-3-2-183 15</inkml:trace>
  <inkml:trace contextRef="#ctx0" brushRef="#br0" timeOffset="263995.9878">5852 9753 292 0,'0'0'13'0,"0"0"21"0,0 0 35 16,0 0-36-16,0 0 4 16,0 0-27-16,0 0 0 15,-6-15 14-15,6 12 2 16,0 1-2-16,0 1-9 16,0 1-5-16,0 0 39 15,0 0-33-15,0 0-9 16,0 0-7-16,0 0 5 15,0 0-10-15,0 0 1 16,7-3 4-16,17 0 21 16,9-5 4-16,13 0-10 15,14-3 13-15,5-1-25 16,10 2 25-16,10-2-16 16,8 4-11-16,1-1 2 15,1-2 7-15,2 3-10 0,-5-2 0 16,2 3-1-16,0 2-7 15,-3 3 7-15,-4 2-79 16,-8 0-67-16,-5 0-199 16</inkml:trace>
  <inkml:trace contextRef="#ctx0" brushRef="#br0" timeOffset="283747.5943">8235 10962 264 0,'0'0'17'0,"0"0"3"0,0 0-19 16,0 0 15-1,0 0 24-15,0 0-4 0,0 0 13 16,-6-44-9-16,6 37 4 16,-1 2-6-16,-2 0-4 15,2 1-4-15,1 4-8 16,0 0 7-16,0 0 5 16,0 0-29-16,0 0 9 15,0 0-8-15,0 0 3 16,0 0-8-16,0 0-1 15,0 0 0-15,0 0 1 16,0 0 3-16,0 0-4 16,5 0 2-16,6 0 7 0,-1 0-9 15,5 0 2 1,0 8 2-16,0 1 0 0,0 3-4 16,4 4 0-16,-4 0 8 15,3 4 2-15,-3 1-10 16,0 2 4-16,-4 2-1 15,0 1 13-15,-3 1-16 16,-2 4 8-16,-2 3 11 16,-3 7-14-16,1 1 20 15,-2-1-16-15,0 0-2 16,0 2 14-16,-9-1-21 16,-1 4 10-16,-8 3 0 0,-7 1-3 15,-2-2-2 1,-9-2-5-16,-3-2 1 0,-7-2-6 15,0-2 5-15,-8 3-54 16,-4-5-72-16,-5-8-307 16</inkml:trace>
  <inkml:trace contextRef="#ctx0" brushRef="#br0" timeOffset="285197.0138">994 10799 475 0,'0'0'50'0,"0"0"-50"15,0 0 10-15,0 0-4 16,0 0-6-16,0 0 83 16,0-5-17-16,0 4-42 15,-5-4-5-15,-1 2-2 16,-3 3-7-16,-1 0-6 16,4 0-4-16,-3 0 0 15,-1 0 1-15,-1 4-1 16,-1 7 10-16,-1 2-10 15,1 3 1-15,-3 1 0 16,6 2 2-16,-4 2-3 0,-1 7 0 16,2 1 1-1,0 3-2-15,3 4 2 16,0 0 2-16,-1 1-3 0,4 1 3 16,0 0 1-16,1 0-4 15,1 0 4-15,1 1-4 16,3 0 1-16,0 1-1 15,0 3 2-15,7 7 5 16,7 7-7-16,4 6 0 16,1-2 5-16,7-4-7 15,2-7 2-15,5-7 0 16,2-3-5-16,4-7 0 16,0 2-35-16,0-5-95 15,1-4-155-15</inkml:trace>
  <inkml:trace contextRef="#ctx0" brushRef="#br0" timeOffset="294947.9898">7706 11962 434 0,'0'0'7'0,"124"-23"-5"15,-56 9 11-15,2 0-19 16,-4-1 9-16,-3-1-3 15,-8 2 7-15,-9-1-5 16,-9 4-2-16,-7 1 6 0,-10 2-1 16,-6 0 1-16,-8 4 9 15,-6-1-4-15,0 0 31 16,-10-1-35-16,-17 6-9 16,-12 0 4-16,-13 0 4 15,-13 0 11-15,-7 11-14 16,-3 3-1-16,1 0 12 15,7-1 18-15,9-1 21 16,8-4 5-16,9-2-42 16,12-3 0-16,13-2-10 15,8-1-2-15,4 0-8 16,4 0-15-16,10 0 17 16,20 0-4-16,12-7 12 15,11-4 6-15,3-4-11 16,-1 0 8-16,-3 1-8 0,-6 1-1 15,-7 3 0 1,-11 4 0-16,-10-1-4 0,-13 4 0 16,-5 2 0-16,0 1-19 15,-18 0-19-15,-16 0-25 16,-15 1 43-16,-11 15 22 16,-7 5-1-16,-7 3-6 15,2 0 8-15,10-5 2 16,19-7 38-16,18-3-2 15,16-6-1-15,9-2-36 16,0-1-13-16,25 0 13 16,26-3 12-16,20-14 6 0,16-7-4 15,4-3-10-15,1 2-1 16,1 2-3-16,-5 2-28 16,-11 1-176-16,-11-1-175 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1-24T05:43:13.901"/>
    </inkml:context>
    <inkml:brush xml:id="br0">
      <inkml:brushProperty name="width" value="0.05292" units="cm"/>
      <inkml:brushProperty name="height" value="0.05292" units="cm"/>
      <inkml:brushProperty name="color" value="#FF0000"/>
    </inkml:brush>
  </inkml:definitions>
  <inkml:trace contextRef="#ctx0" brushRef="#br0">4523 9235 453 0,'0'0'33'16,"0"0"-27"-16,0 0 9 0,0 0-15 15,0 0 0-15,0 0-5 16,0 0 11-16,0 0-1 16,-11-12-4-16,11 12 7 15,0 0 19-15,0 0-13 16,0 0-9-16,0 0-5 15,3 0 2-15,9 0-2 16,5 0 2-16,3 0 8 16,4 2 3-16,6-2-13 15,1 0 13-15,4 0 11 16,-2 0-24-16,-1 0 19 16,0-5-19-16,-5 0 13 15,-4 0-12-15,-6 2-1 16,-5 0 0-16,-5 0-7 0,-5 3 14 15,-2 0-7-15,0 0 2 16,0 0 8-16,-9 0 28 16,-17 0-38-16,-5 0 1 15,-9 3 2-15,-2 11 1 16,-5 3-4-16,1 5 0 16,2 0 14-16,5 2-10 15,9-1 1-15,8-8-5 16,10-5 9-16,6-5-4 15,6-5-10-15,0 4 0 16,6-3 4-16,18-1 1 16,12 0 0-16,13-8 0 15,9-15 6-15,11-5 6 0,5-1-12 16,13 0 0-16,7 3-22 16,0-1-232-16</inkml:trace>
  <inkml:trace contextRef="#ctx0" brushRef="#br0" timeOffset="152693.0742">18517 10160 114 0,'0'0'178'0,"0"0"-174"16,0 0-4-16,0 0 0 15,0 0-7-15,0 0-6 16,0 0-28-16,0 0-68 0</inkml:trace>
  <inkml:trace contextRef="#ctx0" brushRef="#br0" timeOffset="156009.0005">2293 8470 258 0,'0'0'79'15,"0"0"-77"-15,0 0 16 0,0 0-4 16,0 0 67-16,0 0-53 15,0-11-1-15,0 8-18 16,0 0 22-16,0 1 18 16,0 0-18-16,0 2 23 15,0 0 10-15,0 0-48 16,0 0 33-16,0 0-38 16,0 0-10-16,0 0 22 15,-2 0-13-15,0 0-10 16,-2 0 0-16,-1 0 16 15,-3 0-16-15,-1 0 0 16,-2 0 0-16,0 2-1 16,-1 4 2-16,1-2-1 0,-1 2 3 15,0-1 13-15,-4 2-17 16,1 0 1-16,0 4 0 16,0-4-7-16,-1 3 9 15,4-1-2-15,-3 1 0 16,3 0 10-16,0 0-10 15,0 1 0-15,2 1 0 16,-2 0-10-16,3 1 12 16,0-1-2-16,-3 1 0 15,3 1 16-15,-3 0-24 16,-1 0 8-16,3 0 0 16,-1 2-1-16,-4-2 1 15,6 0 0-15,-4-1-1 16,1-1 10-16,4 2-9 15,-2-1 0-15,-1 3 0 0,0 1-8 16,0 0 8-16,0 3 0 16,2-1-2-16,-1-2 8 15,3 2-6-15,-5 1 0 16,7 1 0-16,-5 1-9 16,1 1 11-16,0 0-2 15,-3 1 0-15,6 2 8 16,-4-3-8-16,2 3 0 15,-1 0 1-15,-4-1-7 16,5 1 9-16,-2-3-3 16,1 1 0-16,1-1 10 15,-2 1-10-15,4 1 0 0,3 1 0 16,-3 1 1-16,3-1 1 16,0 2-2-16,-2-2 0 15,3 1 12-15,-1 2-12 16,1 0 0-16,-1-1 0 15,2 0-2-15,-4-2 2 16,5-1 0-16,-3 2-1 16,0-1 15-16,3 1-14 15,-3 1 0-15,3-1 1 16,0 2-4-16,0 0 3 16,0 1 0-16,0 1 0 15,0-2 8-15,0 3-8 16,0-1 0-16,3 0 2 0,0 0-3 15,0-3 9 1,2 0-8-16,-2-1 22 0,0-3-11 16,0-2-2-16,1-1-9 15,2 1 9-15,-3-2-2 16,6-1 0-16,-3 0-7 16,4 1 12-16,-2 0 5 15,1-2-16-15,0 4-1 16,-2-3 11-16,4 3-19 15,-4 2 9-15,2 1-1 16,-4 2 0-16,2-1 14 16,-1 0-14-16,0 0 0 0,1-3 7 15,-1 5 9-15,2 0-8 16,-2-1-5-16,-2 1-2 16,2-1 20-16,-1-3-21 15,-1 2 0-15,-1-3 4 16,3 1-2-16,-3 0-2 15,2 0 0-15,0 0 3 16,-2-2 12-16,0 1-15 16,2-1 0-16,-2-2 4 15,0 0-1-15,0 1-1 16,3 1-2-16,0 0 0 16,0-2 14-16,-2 1-15 15,-1 1 1-15,2 2 0 16,-2-4-6-16,5 0 6 0,-3 2 0 15,1-1-2-15,0-2 12 16,-1 2-10-16,2 1 0 16,0-1 6-16,-2 0-14 15,1 0 8-15,0-2 0 16,3-1-2-16,-3 0 14 16,1 0-12-16,1 1 0 15,0 1 1-15,0-2-3 16,0 0 2-16,1 1 0 15,-1-2-4-15,0 0 10 16,-2 0-6-16,3 1 0 16,-2-3 9-16,1 2-22 15,-1-1 13-15,1 0 0 0,-1-4-4 16,-1 2 14-16,0-3-10 16,0 3 0-16,0-3 1 15,0 0-7-15,3-1 9 16,-3-1-3-16,0-1 0 15,1 1 8-15,-1-2-8 16,2 3 0-16,-1-3 4 16,2 3 1-16,0-1-4 15,-3 2-1-15,5 0 5 16,-3-1 5-16,0-2-10 16,-1 1 0-16,1-1 6 15,-1 1-10-15,-1-5 4 16,-1 1 0-16,-2 1-3 15,0-4 13-15,-2 1-10 0,2-2 0 16,-3 1 5-16,2-1-14 16,-1 1 9-16,-1-2 0 15,3 1-6-15,-3-1-12 16,0 0-19-16,1 0-62 16,1 0-50-16,-1 0-12 15,-1-7-178-15</inkml:trace>
  <inkml:trace contextRef="#ctx0" brushRef="#br0" timeOffset="156447.802">2205 11618 608 0,'0'0'190'0,"0"0"-183"15,0 0-7-15,0 0 17 16,0 0-6-16,0 0 57 16,-39-26-12-16,39 26-11 15,0 0-41-15,0 0-5 16,0 0 1-16,3 0 0 16,12 9 2-16,3 2-2 15,-2 2 0-15,2 1 0 0,0-2 9 16,-1 5-9-1,-1-1 0-15,-4-2 6 0,1 0-14 16,-2 1 8-16,-1 1 0 16,2 4 4-16,-7 2 9 15,2-3-7-15,-5 0 9 16,-2 1-11-16,0 1 35 16,-5 4-21-16,-10 0-1 15,-7 4 2-15,-6 0-7 16,-2 2-7-16,-2-2-5 15,-1 1 10-15,-2-2-23 16,-1-1 1-16,-3-3-185 16,-9-10-368-16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1-24T05:50:49.434"/>
    </inkml:context>
    <inkml:brush xml:id="br0">
      <inkml:brushProperty name="width" value="0.05292" units="cm"/>
      <inkml:brushProperty name="height" value="0.05292" units="cm"/>
      <inkml:brushProperty name="color" value="#FF0000"/>
    </inkml:brush>
  </inkml:definitions>
  <inkml:trace contextRef="#ctx0" brushRef="#br0">11117 4865 107 0,'0'0'445'0,"0"0"-430"15,0 0-15-15,0 0 19 16,0 0-9-16,0 0 30 0,0 0-18 15,-7-24 20 1,-1 21-36-16,-1 1 30 0,-2-1 6 16,-2 1-41-16,0 1 27 15,-5 1-28-15,-4 0 1 16,-5 0-2-16,-6 0 12 16,-4 11-11-16,-9 3 0 15,-10 5 13-15,-13 6-26 16,-13 4 13-16,-9 5 0 15,-9 7-12-15,-8 2 20 16,-12 7-8-16,-3 4 0 16,-7 3 14-16,-4 3-29 15,-1 2 14-15,-3-1 1 16,-4 2-5-16,0 0 4 16,-5 2 1-16,2-2 0 0,3 5 9 15,-1 2-11 1,6 5 2-16,9 2 0 0,-1-2-11 15,4-2 19-15,4-1-8 16,6 3 0-16,11-2 13 16,6-3-12-16,8-2-1 15,9-5 0-15,10-3-10 16,10-5 17-16,10-2-7 16,5-3 0-16,5-4 15 15,2-1-30-15,-2-4 15 16,2 5 0-16,-1 3-7 15,-5 5 14-15,2 1-7 16,-2-2 0-16,3-2 8 16,-1-5-15-16,6-4 7 0,-1-5 0 15,4 1-11-15,4-4 19 16,2 1-8-16,1-3 0 16,2-1 18-16,1 0-33 15,0 1 15-15,0-2 0 16,0 0-2-16,1 1 4 15,0-1-2-15,-1 1 0 16,-1 1 16-16,0 0-25 16,1 1 9-16,1 1 0 15,0-3-8-15,2 3 11 16,4-1-3-16,-2 3 0 16,-2-2 13-16,3-1-14 15,-7 0 1-15,7-2 0 0,-2-3-8 16,2-3 12-16,6-6-4 15,1-5 0-15,5-2 15 16,1-7-22-16,5-1 7 16,-3 0 0-16,1 3-11 15,-3 1 19-15,-1 2-8 16,0 3 0-16,0 2 8 16,-3 1-20-16,-3 3 12 15,0-2-58-15,-3 3-11 16,0-5-91-16,-1-6-78 15</inkml:trace>
  <inkml:trace contextRef="#ctx0" brushRef="#br0" timeOffset="346.5018">6061 8056 814 0,'0'0'0'16,"0"0"-62"-16,0 0 24 16,0 0 30-16,-7 80 14 15,0-46-6-15,0 4 0 0,-4 4 2 16,1 4 11 0,0 0-11-16,-1 0 1 0,2-3 6 15,-1-2 4-15,4-5-11 16,6-4-2-16,0-8 9 15,0-7-11-15,17-8 2 16,10-6 0-16,9-3 40 16,15-7-32-16,10-18 26 15,15-5-20-15,8-6-2 16,6-2-15-16,1 5 3 16,-7 2-159-16,-11-1-416 15</inkml:trace>
  <inkml:trace contextRef="#ctx0" brushRef="#br0" timeOffset="2431.0629">12640 5409 186 0,'0'0'57'15,"83"22"39"-15,-32-9-48 16,5-1-6-16,6 2-28 16,2 7-14-16,0 2 12 15,3 8-4-15,-2 5-8 16,2 7 0-16,0 6 17 16,-1 10-9-16,2 10-8 15,-3 7 5-15,0 8-4 0,-4 3 5 16,2 2-6-16,1 6 0 15,4 1 11-15,7 4-9 16,-2-2 1-16,0 0 3 16,-6-4-3-16,-1-4 3 15,-4 2-6-15,2-1 0 16,-1-1 10-16,-3-1-7 16,-3-5 13-16,-2 0-9 15,-2-5 18-15,-5-4-24 16,3-7 5-16,-6-5 4 15,-2-5 3-15,-3-4 0 16,-1-3-3-16,0-1-9 16,-4 0 30-16,0-4-29 15,1-3 18-15,0 0-5 0,1-4-3 16,-5-1 4-16,-2-1-16 16,-2-4 10-16,-7-7-7 15,0-2-3-15,-4-3 0 16,1 3 17-16,1-1-9 15,-4 2 24-15,3 2-22 16,-3-1-5-16,0 3 30 16,-3-2-32-16,-2 1 4 15,-1-3 1-15,-1-1 11 16,-1-4-15-16,-2-6-4 16,2-2 3-16,-4-1-7 15,0-5 4-15,0 2 0 0,-2-2 0 16,1 2 15-16,0-1-19 15,-1-1 4-15,-1-2-12 16,0-1 10-16,0-3-110 16,-1 0-58-16,-19 0-235 15</inkml:trace>
  <inkml:trace contextRef="#ctx0" brushRef="#br0" timeOffset="2779.7445">15025 8018 402 0,'0'0'0'0,"0"0"15"16,24 118 14-16,1-63-16 15,5 6 59-15,1 1 14 16,1-3-44-16,2 4 2 16,-1-4-14-16,-2-1-21 15,-1-5 11-15,-2-8-19 16,1-10 7-16,-4-9 10 16,-1-14-12-16,4-9 11 0,3-3 32 15,10-12-10 1,5-22-7-16,6-12-32 0,7-15-11 15,-1-16-27-15,-3-23-138 16,-14-28-415-16</inkml:trace>
  <inkml:trace contextRef="#ctx0" brushRef="#br0" timeOffset="52364.7332">1902 14280 145 0,'0'0'5'0,"0"0"-2"16,0 0 10-16,0 0-9 15,0 0 18-15,0 0-13 16,0 0-4-16,0 0 6 16,0 0-11-16,0 0 1 15,0 6-11-15,0-2-20 16</inkml:trace>
  <inkml:trace contextRef="#ctx0" brushRef="#br0" timeOffset="54895.8765">1896 14042 105 0,'0'0'23'0,"0"0"0"16,0 0 11-16,0 0 57 15,0 0-20-15,0 0 22 16,-46-23-73-16,43 23 19 16,-3 0-11-16,1 0-27 15,-1 0 51-15,-4 0-45 16,1 2 15-16,-4 7 0 15,-1 1 2-15,1 1 0 0,-5 4-24 16,2-2 7-16,-1 4 0 16,-1 0-7-16,-1 2 2 15,-5 0 5-15,3 3 3 16,-3 2-3-16,0 4 0 16,-1 5 0-16,-2 3 1 15,0 5-8-15,2 3 0 16,-1 2-3-16,1 4 7 15,-2 1-4-15,-1 6 0 16,0 5 8-16,-2-2-13 16,0 1 5-16,-1 2 0 15,2-1-6-15,1-1 5 16,6-1 1-16,5-4 0 16,4-6 11-16,7 2-14 0,4-1 3 15,2 4 0-15,0 5-12 16,0 4 16-16,0 0-4 15,2 2 0-15,1 2 9 16,3 0-15-16,-2 1 6 16,1 0 0-16,-1-1-11 15,3 2 13-15,5 4-2 16,-1 2 0-16,3 3 12 16,-1-1-24-16,5 0 12 15,0 1 0-15,1 4-2 0,-1 1-2 16,0 2 4-16,0 0 0 15,3 2-2 1,-2-5 2-16,2-2 0 0,4-5-1 16,7-1-8-16,5-4 1 15,5-2 6-15,3-4 0 16,8-5 4-16,4-7-10 16,2-4 9-16,6-2-1 15,0-5 0-15,1-1 11 16,5-7-11-16,-2-2 2 15,0-3 9-15,-1-5-18 16,-2-2 7-16,-2 2 0 16,5-5-2-16,1-4 14 0,7-1-12 15,5-3 0 1,-1-7 5-16,7-2-4 0,3 1-1 16,0-3 1-16,3 2-6 15,0-2 5-15,4 0 0 16,-2 0 0-16,-4 0 6 15,-4-2-2-15,3-4-4 16,0-3 0-16,6-2-7 16,2-2 10-16,-1-4-3 15,3-3 0-15,0-1 10 16,7-3-14-16,3-4 4 16,1-3-1-16,4-2-9 15,-6-3 10-15,2-3 0 16,-2 2-3-16,-2-1 12 15,-2-2-15-15,-6 1 6 0,-3-1-3 16,-6-3 2-16,0 0-22 16,-2-6 23-16,-1-5 0 15,-1-1 6-15,-4 1-9 16,1-1 7-16,-1-1-4 16,1-4 22-16,1-1-18 15,1-3 10-15,-4 0 10 16,-4 2-12-16,-11-4 25 15,-3 0-7-15,-7-2-14 16,-6 0 34-16,-4 1-44 16,-5-1 17-16,-5-7-7 15,-4-3-8-15,-6-4 7 16,-3 2-15-16,-5 1 0 16,-4 4-4-16,2 0 10 0,-7 0-6 15,0 5 0-15,-7-1 12 16,-3 2-18-16,0-6 6 15,-3 1 0-15,-19-8-5 16,-7-5 9-16,-9-10-4 16,-7-6 0-16,-6-1 12 15,-5 4-19-15,2 10 7 16,2 6 0-16,3 8 16 16,0 7-13-16,2 6 25 15,-3 0-17-15,-4 4 4 16,-6-2 17-16,1 2-31 15,-4-5 0-15,-1-5 27 0,-3-5-17 16,-8-5-11-16,-1 2 0 16,0 9 8-16,3 8-19 15,4 11 11-15,2 6 0 16,6 7 0-16,-2 4 1 16,2 6-1-16,-6 4 0 15,-3 2-12-15,-3 3-11 16,-6 2 17-16,-6 2-20 15,-2 3 9-15,0 0-29 16,-3 4 46-16,3 0 0 16,-4 4-4-16,-7-1-11 15,2 3 15-15,-2 0-2 16,-2 3-20-16,3 8 26 0,0-3-4 16,6 2 0-16,-1-1 14 15,-2 3-14-15,-2 1 0 16,-2 4-3-16,-2 3-31 15,-3 2 31-15,-8 6-1 16,-7 3 4-16,-2 8-9 16,2 2-7-16,-3 2 10 15,2 7 6-15,-2 0-22 16,6 8 28-16,2 5-6 16,8 4 0-16,0 11 3 15,-9 9-10-15,-17 18 7 16,-14 16-18-16,-16 21-28 0,-15 22-95 15,-9 27-50-15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1-24T05:53:33.114"/>
    </inkml:context>
    <inkml:brush xml:id="br0">
      <inkml:brushProperty name="width" value="0.05292" units="cm"/>
      <inkml:brushProperty name="height" value="0.05292" units="cm"/>
      <inkml:brushProperty name="color" value="#FF0000"/>
    </inkml:brush>
  </inkml:definitions>
  <inkml:trace contextRef="#ctx0" brushRef="#br0">10801 7932 389 0,'0'0'18'0,"0"0"-18"16,0 0 2-16,0 0-3 15,0 0 6-15,0 0-5 16,0 0 23-16,47-38-18 16,-33 31 15-16,-3 2 14 15,-1 0-31-15,-3-2 48 0,1 4-42 16,4-1-4-16,-2 2-5 16,3 1 13-16,-1 1-13 15,1 0 0-15,1 0 0 16,1 0-4-16,5 0 4 15,3 0 0-15,7 3 0 16,4 1 9-16,6-1-9 16,2 1 0-16,6 0 0 15,3 1-5-15,7 4 12 16,4 1-7-16,5 2 0 16,4-6 9-16,7-1-14 15,4-5 5-15,6 0 0 16,4 0-6-16,-1-5 12 15,-2-1-6-15,-2-2 0 16,-3 4 8-16,-4 1-8 0,-6 1 0 16,0-1 1-16,-8 1 6 15,-2-3 6-15,0 0 5 16,-4-3 23-16,-2-3-31 16,-8-2 49-16,-5-1-16 15,-6-2-42-15,-3 3 15 16,-8-4-10-16,-2 5-6 15,-6 0 0-15,-2 3 14 16,-4 1-28-16,-5 1 14 16,-8 0-173-16,-1-10-364 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1-24T05:55:38.014"/>
    </inkml:context>
    <inkml:brush xml:id="br0">
      <inkml:brushProperty name="width" value="0.05292" units="cm"/>
      <inkml:brushProperty name="height" value="0.05292" units="cm"/>
      <inkml:brushProperty name="color" value="#FF0000"/>
    </inkml:brush>
  </inkml:definitions>
  <inkml:trace contextRef="#ctx0" brushRef="#br0">22593 13964 180 0,'0'0'124'0,"0"0"-68"15,0 0-1-15,0 0 8 16,0 0 13-16,0 0-3 0,0 0 36 15,3-23-65-15,-1 23-20 16,-2 0 8-16,0 0-26 16,0 0-6-16,0 0 0 15,0 0 9-15,0 0-12 16,0 0 3-16,0 0 0 16,0 0-3-16,3 0 5 15,-3 0-2-15,0 2 1 16,0-2 13-16,1 0-11 15,1 0 10-15,2-4 25 0,2-14 36 16,3-8-57 0,-1-3 0-16,-1-7-7 0,-1-6-4 15,-1-3 12 1,-3-2 6-16,0 4-19 0,-2 5 39 16,0 10-35-16,0 9-1 15,0 5-4-15,0 6 8 16,0 6-12-16,0 2 0 15,0 0 0-15,0 0-10 16,0 2-8-16,0 16 12 16,0 2 5-16,-2 8-86 15,-8-3-35-15,3-4-111 16,-1-6-318-16</inkml:trace>
  <inkml:trace contextRef="#ctx0" brushRef="#br0" timeOffset="334.5356">22477 13660 454 0,'0'0'0'0,"0"0"-18"16,27-80-56-16,-5 51 42 15,0-2 32-15,4 0 40 16,1 1-12-16,1 7 10 16,2 5-32-16,0 5 19 15,-5 5-9-15,-4 2-4 0,-5 6 31 16,-2 0-30-16,-2 0 8 16,-3 11-17-16,-2 9 0 15,-4 8 26-15,1 1-8 16,-4 4-3-16,0 3-1 15,0 0-13-15,0 0-5 16,0-6 0-16,-5-7-240 16</inkml:trace>
  <inkml:trace contextRef="#ctx0" brushRef="#br0" timeOffset="1474.8861">22659 14414 440 0,'0'0'13'0,"0"0"-3"0,9 72 3 15,-4-42 40-15,1 2 28 16,1 2-19-16,-4-1-8 16,1-1-18-16,-1-4-11 15,-1-4-7-15,-2-4-13 16,0-6 16-16,0-4-21 15,0-6 0-15,0-2 4 16,0-2-4-16,-3 0-19 16,-6-17-103-16,-3-7-373 15</inkml:trace>
  <inkml:trace contextRef="#ctx0" brushRef="#br0" timeOffset="1799.8537">22538 14596 547 0,'0'0'29'16,"0"0"-23"-16,0 0 0 15,2 93 42-15,8-65 24 16,2-1-1-16,1 0-45 15,1-3 24-15,2 0-25 16,0-4-8-16,-2-5-11 16,-1-3 2-16,-2-6 5 15,3-6-7-15,2 0-6 0,3 0 9 16,2-18-3-16,4-4-6 16,4-5 0-16,-3-2-52 15,1-1-37-15,0 2-163 16,-4 1-182-16</inkml:trace>
  <inkml:trace contextRef="#ctx0" brushRef="#br0" timeOffset="25179.1835">16482 6909 210 0,'0'0'4'16,"0"0"45"-16,0 0-27 15,0 0-20-15,0 0 4 16,0 0 10-16,0 0 13 15,-1-51 50-15,1 48-66 16,0 0 31-16,0 0-4 0,0 0-3 16,0-1 16-16,0-2-50 15,0 2 36-15,0 0-3 16,0 1-21-16,0 0 22 16,0 3-37-16,0 0 0 15,0 0 8-15,0 0-4 16,0 0-4-16,0-1 0 15,7 1 14-15,10-1-17 16,5 1 3-16,6 0 0 16,5 0-7-16,3 0 7 15,3-2 0-15,7 1 0 16,4-2 17-16,5 2-13 16,4-2-4-16,1 3 0 15,-2-2-8-15,2 2 13 0,-1 0-5 16,2 0 0-16,4 0 17 15,0 0-17-15,1 0 0 16,-1 4 0-16,2 1-12 16,1-1 19-16,8 2-7 15,0-4 0-15,3 1 17 16,-4-3-31-16,-1 0 14 16,-1 0 0-16,3-4-7 15,-1-3 15-15,5 0-8 16,-4 0 0-16,0 3 7 15,-2 3-4-15,-6 1-3 16,-1 0 0-16,-6 0 6 16,-4 3 5-16,0 5-11 0,0-3 0 15,1-1 17 1,-2-1-16-16,1-1-1 0,-5-2 0 16,-7 0 19-16,-6 0-12 15,-2 0-6-15,-6 0 18 16,-5-5-8-16,2 1 5 15,-7 0-16-15,-2 2 0 16,-7-2-1-16,-2 3 21 16,1-3-20-16,-3 4 5 15,-2-1 8-15,0-1-4 0,-2 1-9 16,-3-1 0 0,2 1-1-16,-3-1 8 0,2 2-7 15,1 0 0-15,0 0 3 16,0 0-18-16,0 0-115 15,-3-6-253-15</inkml:trace>
  <inkml:trace contextRef="#ctx0" brushRef="#br0" timeOffset="34559.6975">12670 14744 84 0,'0'0'51'0,"0"0"-50"15,0 0-1-15,0 0 2 16,0 0-2-16,0 0 0 16,0 0 1-16,0 0-2 15,0-3 1-15,0 3 0 16,0 0-3-16,0 0 6 15,0 0-3-15,0 0 0 16,0 0 3-16,0 0-3 16,0 0 0-16,6 0 3 15,-2 0-6-15,2 0 5 16,0 0-2-16,-2 0 0 16,0 0 4-16,-1 0-2 15,-3 0-2-15,0 0 4 16,0 0 53-16,0 0 10 15,0 0 34-15,0 0-39 0,0 0-35 16,0 0 12-16,0 0-25 16,0 0-13-16,0 0 10 15,0 0 2-15,0 0-13 16,0 0 0-16,0 0 10 16,0 0-13-16,0 0 3 15,0 0 0-15,0 0-5 16,-4 2 7-16,1 1-2 15,-1 1 0-15,-2 0 13 16,3-1-15-16,0 1 2 16,2-1 0-16,-1 1-11 15,-1 2 0-15,-1 0 2 0,1 1-19 16,0-1-36-16,-3-2 24 16,1-1-21-16,-2 2 61 15,-1-1-6-15,-2 1 8 16,1-2-2-16,0 2 0 15,3-1 10-15,-1 0-15 16,2 0 5-16,-1-1 0 16,2 1-4-16,1-4 10 15,0 0-6-15,1 0 37 16,1 0 1-16,1 0 29 16,-3 0-1-16,3 0-21 15,0 0 18-15,0 0-51 16,0 0 14-16,0-2-8 0,0-1 2 15,6 0-9 1,1 0-11-16,2 2 0 0,4-1 0 16,1 2 7-16,2 0-7 15,-1-1 1-15,3 1 27 16,2 0-27-16,4 0-1 16,2 0 6-16,6 0-2 15,2 0 2-15,8-1-6 16,4-2 0-16,6 0 22 15,5 0-23-15,4 1 1 16,-1 0 0-16,2 2 2 16,1 0 6-16,0 0-8 0,-1 0 0 15,-1-1 10 1,-1 1-17-16,0-3 7 0,-2 2 0 16,-2-1-8-16,0 1 20 15,-2 1-12-15,-2 0 0 16,0 0 12-16,-9-2-20 15,-4 0 8-15,-5 2 0 16,-10 0-10-16,-3 0 17 16,-8 0-7-16,-3 0 0 15,-5 0 9-15,-3 0-14 16,-2 0 5-16,0 0 0 16,0 0-13-16,0 0 19 15,0 0-6-15,0 0 0 16,0 4 12-16,0 4-30 15,0 2-77-15,0-3-174 0</inkml:trace>
  <inkml:trace contextRef="#ctx0" brushRef="#br0" timeOffset="39264.1241">12467 14502 10 0,'0'0'32'0,"0"0"-29"16,0 0-6-16,0 0 3 16,0 0-33-16</inkml:trace>
  <inkml:trace contextRef="#ctx0" brushRef="#br0" timeOffset="39744.4927">12467 14502 118 0,'15'-60'2'0,"-15"60"25"15,0 0 26 1,0-1-52-16,-2 1 35 0,1-2-12 15,1 0-19-15,0 2 35 16,0-1-25-16,0 1 20 16,-3-2-3-16,2 1-1 15,1 1 39-15,-2-2-43 16,2 1-15-16,0 1 14 16,0 0-20-16,0 0 19 15,-1 0 3-15,1 0-26 16,0 0 29-16,0 0-12 15,0 0-13-15,0 0 12 16,0 0-11-16,0 0-7 16,0 0 0-16,0 0-22 0,0 0-14 15,0 0-43 1,0 0-32-16,0 0-112 0</inkml:trace>
  <inkml:trace contextRef="#ctx0" brushRef="#br0" timeOffset="39979.9742">12499 14431 197 0,'0'0'13'16,"0"0"5"-16,0 0-1 16,0 0 72-16,0 0 11 15,0 0-29-15,-41 0 23 0,32 0-58 16,3 0-14-16,0 0-6 15,2 0-9-15,-2 0-14 16,1 5 6-16,-1 1-86 16,0 3-5-16,2-1-62 15,-3-1-44-15</inkml:trace>
  <inkml:trace contextRef="#ctx0" brushRef="#br0" timeOffset="41387.381">12529 14472 338 0,'0'0'68'16,"0"0"-32"-16,0 0-6 15,0 0 53-15,0 0-36 16,0 0 17-16,-40-35-6 15,36 34-33-15,1-1 30 16,-3 2-47-16,3 0-6 16,-2 0 24-16,1 0-15 15,-4 0-11-15,-2 0 0 16,0 3 15-16,-1 4-17 16,-1 0 2-16,0 1 0 15,0 1-11-15,-1-1 21 0,-1 2-10 16,0-1 0-16,3-1 11 15,0 1-12-15,3-2 1 16,2 0 0-16,1 0-3 16,1 1 7-16,0 2-4 15,2 1 0-15,-1 2 12 16,2-1-18-16,1 2 6 16,-2 0 0-16,1-3-8 15,1 0 17-15,0-1-9 16,0 0 0-16,0-2 11 15,0 1-14-15,0-1 3 16,0 1 0-16,4 1-6 16,5 0 16-16,-2 1-10 15,1 0 0-15,3 2 16 0,0-1-18 16,1 1 2-16,3-1 0 16,-1 2-10-16,0-2 19 15,1 1-9-15,3-2 0 16,0-1 11-16,4 0-13 15,4-2 2-15,-1-2 0 16,2 2-3-16,-3-3 17 16,1-1-14-16,-1-2 0 15,-3-1 12-15,-4 0-21 16,-1-1 9-16,-4 0 0 16,-1 0-1-16,-4 0 13 15,-3 0-12-15,-2 0 0 16,-2 0 14-16,0 0 1 15,0 0-15-15,0 0 0 0,0 0 0 16,0 0 12-16,0 2-12 16,0 0 0-16,-9 3 6 15,-8-2-8-15,-2 1 2 16,-7-3 0-16,-4 1 1 16,1-2 3-16,-1 0-4 15,-1-2 0-15,2-11 17 16,2 1-15-16,4-5-2 15,3-3 0-15,2-1-8 16,8-1 8-16,1-1 0 16,5 0 0-16,4 1 16 0,0-2-21 15,0 3 5 1,0-1 0-16,0 0-11 0,3-1 12 16,1-1-1-16,3-2 0 15,-1 2 6-15,0 1-11 16,0 5 5-16,-3 2 0 15,3 5-16-15,-3 3 22 16,0 4-6-16,0 1 0 16,-2 1 5-16,-1 2-25 15,2 0 14-15,0 0-34 16,2 0 30-16,2 2-68 16,3 4-54-16,-5-2-246 15</inkml:trace>
  <inkml:trace contextRef="#ctx0" brushRef="#br0" timeOffset="69980.2194">22073 14083 54 0,'0'0'31'0,"0"0"-25"16,0 0-12-16,0 0-5 16,0 0-4-16,0 0 9 15,0 0 6-15,0 0 17 0,13 0 1 16,-13 0 8 0,0 0 24-16,0-2-27 0,0 2 0 15,0 0-7-15,0 0-9 16,0 0-4-16,2 0-3 15,-2 0 0-15,1 0-7 16,1 0 0-16,-1 0 5 16,1 0-21-16,0 0-30 15,3 0 12-15</inkml:trace>
  <inkml:trace contextRef="#ctx0" brushRef="#br0" timeOffset="71650.2526">22320 14040 167 0,'0'0'14'0,"0"0"-11"16,0 0 5-16,0 0 19 15,0 0 66-15,0 0-34 16,17-24 11-16,-13 22-30 16,-1-3-10-16,0 0 28 15,-3 2-34-15,1 0 49 16,-1-1-28-16,2-1-42 16,-2 0 46-16,0 2-44 15,0 0-5-15,0 0 16 16,0 3-3-16,0-3-8 15,0 1-5-15,0 0 10 16,0 1 4-16,0-1-14 0,0 1 0 16,-2-1 1-16,-1 2 9 15,-2-1-10-15,2 1 0 16,-3 0 10-16,1-1-14 16,-1-1 4-16,-2 2 0 15,0-3-7-15,-1 3 15 16,-2-2-8-16,1 0 0 15,-2 1 8-15,-1-1-13 16,1 2 5-16,-2-1 0 16,-2 1-8-16,1 0 14 15,-1 0-6-15,2-1 12 16,1-1 4-16,1 2 16 0,1-1-16 16,2 1-9-1,-1 0-4-15,4 0 11 0,-3 0-14 16,2 0 0-16,-2 0 13 15,-2 0-24-15,-1 4 11 16,0 4 0-16,-1-1-4 16,1 3 8-16,-1 2-4 15,-1-2 0-15,1 2 10 16,2 1-16-16,2-2 6 16,-1-1 0-16,4 3-12 15,0-2 19-15,1 1-7 16,2 2 0-16,0 1 6 15,2 3-13-15,1 1 7 16,0 1 0-16,0 0-10 16,0 0 18-16,0 2-8 0,0-1 0 15,7 0 6 1,0 0-13-16,3-1 7 0,2-2 0 16,-2-2-5-16,4 0 10 15,-1-4-5-15,3-1 0 16,-1-2 7-16,5-4-6 15,-2 1-1-15,4-3 0 16,2-2-9-16,1 0 22 16,-1-1-13-16,3 0 0 15,-1 0 10-15,-3 0-16 16,1-2 6-16,-3-4 0 16,0-2-2-16,0-2 7 0,-3-2-5 15,0-1 0-15,-2-1 12 16,-3-4-15-16,-2-2 3 15,-1-2 0-15,-2-3-4 16,-2-4 11-16,-2 1-7 16,-2 1 0-16,2 3-7 15,-4 3-12-15,0 4 10 16,0 1-7-16,0 4 4 16,-4 1-1-16,-6 0 13 15,-1 2 0-15,-3-2 4 16,-2 2-14-16,-3-3 10 15,-2 2 0-15,1-1-10 16,-5 1 13-16,0 4-3 16,-5 0 0-16,0 1 10 0,0 0-16 15,-3 5 6-15,-4 0-6 16,1 0-4-16,-4 15-78 16,0 2-45-16,-6-2-150 15</inkml:trace>
  <inkml:trace contextRef="#ctx0" brushRef="#br0" timeOffset="125883.4411">7467 10946 208 0,'0'0'176'16,"0"0"-169"-16,0 0 11 15,0 0 29-15,0 0-31 16,0 0 8-16,0 0-24 16,-22-23 6-16,20 19 26 15,1 2-21-15,-1-4-9 0,-2 4 59 16,4 1-53-16,0-1 25 15,0 2-25-15,0 0 1 16,0 0 5-16,0 0-4 16,0-1-10-16,0 1 0 15,10-2 13-15,8 0-17 16,7-2 4-16,7 0 0 16,5 2-6-16,5-4 10 15,4 1-4-15,2 3 0 16,-2 1 17-16,2 1-22 15,-1 0 5-15,3 0 0 16,2 0-22-16,0 0 25 16,-4 0-3-16,-3 0 0 15,-2 0 18-15,-9 0-23 16,-4 0 5-16,-9 0 0 0,-7 0-13 16,-5 0 16-16,-5 0-3 15,-4 0 0-15,0 0-7 16,0 0 7-16,-20 0 0 15,-15 0-57-15,-6 5 43 16,-8 2-59-16,-4-2 53 16,1 3 11-16,2-1 8 15,2-2 1-15,8 1 20 16,4-1-17-16,6-2 18 16,5 2-17-16,7-2 5 15,6-1 2-15,8-1 8 16,1-1-14-16,3 0-5 0,0 0 0 15,9 0-3-15,19 0 17 16,14 0 28-16,9-11-26 16,11-3 5-16,8 1-22 15,6 3 1-15,3 1-28 16,-7 0-98-16,-6-3-260 16</inkml:trace>
  <inkml:trace contextRef="#ctx0" brushRef="#br0" timeOffset="153817.3214">18529 11028 321 0,'0'0'7'0,"0"0"55"0,0 0-28 15,0 0 18-15,0 0 37 16,0 0-88-16,0 0 50 16,23-36 3-16,-20 33-45 15,0 0 74-15,0 2-73 16,-3 1 4-16,2 0-14 15,4 0 15-15,2 0-15 16,3 1 0-16,3 11 3 16,2 2-21-16,2 3 23 15,-1 4-5-15,3 2 0 16,-5 1 18-16,0 4-24 16,-3 0 6-16,-4 1 0 15,2 4-17-15,-6 0 24 16,-2-1-7-16,-2 3 0 0,0 4 16 15,0 0-20 1,-3 2 4-16,-7-2 0 0,1 2-20 16,-2-4 29-16,-4 2-9 15,2-1 0-15,-5-2 22 16,3-1-28-16,-3 0 6 16,2-5 0-16,-2 0-16 15,0-5 19-15,0-3-3 16,2-2 0-16,-2-1 18 15,3-3-21-15,-3-3 3 16,-5 1 0-16,0-1-19 16,-1 1 35-16,0-5-16 15,0-1 0-15,0-2 15 16,-3 0-21-16,-2-1 6 16,-3 1 0-16,-1-2-16 0,1 0 25 15,-3 1-9-15,-1-3 0 16,-1 1 17-16,-2 0-25 15,2 0 8-15,1 0 0 16,-1-1-13-16,3 1 29 16,-2 0-16-16,-2 0 0 15,0-2 11-15,-5 1-16 16,4-1 5-16,1-1 0 16,3 0-9-16,4 0 16 15,1 0-7-15,0 0 0 0,3 0 15 16,0 0-19-1,-1 3 4-15,-1 1 0 0,1-2-25 16,-2 1 36-16,-1-2-11 16,3 2 0-16,-2 0 17 15,4-3-24-15,0 4 7 16,0-4 0-16,1 0-9 16,-2 1 13-16,3-1-4 15,-1 2 0-15,-1 1 16 16,1-2-28-16,2 1 12 15,-2 0 0-15,1 0-13 16,1-2 18-16,1 3-5 16,2-2 0-16,-1 0 14 15,1 1-18-15,0-2 4 16,-4 0 0-16,3 0-18 0,-2 0 25 16,1 0-7-16,1 0 0 15,2 0 11-15,-2 0-11 16,0 0 0-16,-2 0 3 15,4 0-22-15,-3 0 19 16,1 0 0-16,0 0-2 16,-3-2 27-16,1 0-34 15,-1-3 9-15,-2 3 0 16,-1-4-13-16,-3-1 19 16,-1 4-6-16,-1-3 0 15,3 3 16-15,-1-2-20 16,2 2 4-16,-1 0 0 0,4 3-19 15,-3-2 19-15,3 2 0 16,-3 0-1-16,4 0 24 16,-1 0-30-16,-3 0 7 15,-5 0 0-15,-4 2-16 16,-3 4 17-16,-4-1-1 16,-6-5 0-16,-4 3 22 15,-2-3-40-15,1 0 18 16,3 0 0-16,5 0-5 15,5-3 5-15,6-1 0 16,3 1 0-16,2 3 16 16,1 0-20-16,2 0 4 15,-2 0 0-15,-3 0-19 16,-4 0 15-16,-2 0 4 16,-3 7-23-16,-4-1-7 0,3 0 29 15,1-2-9-15,8 0 7 16,3 1-23-16,1-1 33 15,2 0-7-15,-2 0 0 16,0 0 9-16,-1-1-16 16,-4-1 7-16,2 1 0 15,0-1-15-15,0 0 18 16,-1-1-3-16,1-1 0 16,-1 0 14-16,-3 0-18 15,3 0 4-15,-1-1 0 0,-1-4-4 16,2-2 4-16,-3 0 0 15,-2 0-1-15,-4 0 10 16,-3 2-9-16,1-1 0 16,-1 6 4-16,2 0-12 15,4 0 8-15,-2 0 0 16,4 0-1-16,-3 0 19 16,1 3-18-16,0 2 0 15,-1-3 0-15,0-1-17 16,-3-1 18-16,1 0-1 15,-2 0 0-15,3 0 15 16,-1-3-15-16,3-5 0 16,1-1 8-16,0 1 6 15,4-1-14-15,-1 2 0 16,0 3 0-16,-4 0 15 0,0 2-15 16,-2 0 0-16,-3 2 0 15,0 0-20-15,-1 0 22 16,0 0-2-16,-3 0 0 15,2 0 21-15,-2 0-26 16,2 2 5-16,0 3 0 16,-6-1-17-16,2 0 18 15,-6 3-1-15,-1-4 0 16,-3 0 19-16,1 0-24 16,-7 0 5-16,-3-1 0 15,-7-2-11-15,-4 0 11 16,-3 0 0-16,-3 0-3 0,4-14-37 15,-5-3-4-15,2-5-154 16</inkml:trace>
  <inkml:trace contextRef="#ctx0" brushRef="#br0" timeOffset="156300.754">6192 12011 282 0,'0'0'35'0,"0"0"-35"15,0 0 4-15,0 0 8 0,0 0 19 16,0 0 2-16,0 0 17 16,-18-54-17-16,16 47 41 15,2 4-52-15,-1 3-11 16,1 0-4-16,0 0-4 16,0 0-3-16,0 0 0 15,12 0 16-15,7 0-32 16,2 0 16-16,11 0 0 15,8 3-1-15,8-1 14 16,10-1-13-16,10-1 0 16,5 0 15-16,14 0-32 15,10-6 17-15,10-1 0 16,7 0-12-16,-3 4 27 0,3-2-15 16,-7 5 0-1,0 0 12-15,3 0-27 0,-2 0 15 16,1 5 0-16,-4 1-12 15,-10 0 5-15,-7-1 7 16,-12-2 0-16,-11-3-2 16,-9 0-10-16,-13 0 12 15,-5 0 0-15,-7-11-9 16,-4 0 20-16,-2-3-11 16,-4 0 0-16,-8 3 21 15,0 1-45-15,-6 3 24 16,-1 4-70-16,0 1-46 0,-3 1-86 15</inkml:trace>
  <inkml:trace contextRef="#ctx0" brushRef="#br0" timeOffset="156918.9107">7938 12018 482 0,'0'0'0'0,"0"0"-7"16,0 0-31-16,0 0 38 16,82-7-17-16,-20-1 38 15,15-4-19-15,11 1 22 16,12-2-17-16,9 2 34 16,6-2-38-16,7 3-1 15,5-1 9-15,3 2 7 16,4-1-18-16,-7 1 0 15,-6 2 11-15,-8 1-22 16,-13 1 11-16,-14 1 0 16,-14 1-9-16,-12 0 17 15,-11 1-8-15,-12-1 0 16,-7 2 10-16,-6-4-17 0,-8 1 7 16,-1 2-20-16,-4-3-8 15,-1 0-88-15,-1-4-177 16</inkml:trace>
  <inkml:trace contextRef="#ctx0" brushRef="#br0" timeOffset="160817.7401">9794 11973 247 0,'0'0'52'15,"0"0"20"-15,0 0-47 0,0 0 61 16,0 0-23-16,0 0-39 15,0 0 23-15,-12-38-45 16,12 36 26-16,0-1-28 16,0-2 24-16,6 1-27 15,6-1 3-15,4 2 0 16,5-2-12-16,3 1 24 16,4 1-12-16,7 0 0 15,5 1 14-15,5 0-25 16,8-1 11-16,5 1 0 15,4 2-15-15,-1-5 24 16,2 1-9-16,4 0 0 0,6-3 16 16,2 1-19-16,5 1 3 15,-5 0 0-15,-1 1-19 16,-2 2 26-16,-4 2-7 16,0 0 0-1,-3 0 17-15,-4 8-24 0,3 1 7 16,-3 2 0-16,-3-3-11 15,-2 2 21-15,-1-2-10 16,-6-3 0-16,-5 0 6 16,-7-2-16-16,-10-1 10 15,-2 0 0-15,-10-1-12 16,-8-1 17-16,-7 2-5 16,0-1 0-16,-4 2-94 15,-19 2 63-15,-12 0 4 16,-9-1-61-16,-12 0-66 0,-6 0 61 15,-2-1 58-15,-7 0-5 16</inkml:trace>
  <inkml:trace contextRef="#ctx0" brushRef="#br0" timeOffset="161272.9999">10551 11966 338 0,'0'0'108'15,"0"0"-48"-15,0 0-18 16,0 0-42-16,0 0-7 15,0 0 7-15,47-13 3 16,17 13 15-16,16 0 5 0,15 0-21 16,7 3 0-1,6 5 10-15,1-2-4 0,2 0-8 16,-4 2 0-16,-5-2 22 16,-6 0-22-16,-13-1 0 15,-7-1 0-15,-11 1-17 16,-6-3 28-16,-10 0-11 15,-11 1 0-15,-13-2 7 16,-11 0-26-16,-11 2 7 16,-3-3-45-16,-9 0 22 15,-24 4 4-15,-16-1 11 16,-11 2-91-16,-7-4 41 16,6-1 70-16,4 0 42 15,11 0 36-15,9-7 5 16,12 1-69-16,9 1 39 15,10 2-37-15,6 1-16 0,0 2-5 16,7 0-24-16,21 0 29 16,12 0 19-16,17 0-12 15,14 0 15-15,13 0-11 16,7 0 7-16,8 0-8 16,-3 0-10-16,-5 0-37 15,-12 0-139-15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7"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r>
              <a:rPr lang="en-IN" sz="1400" b="0" strike="noStrike" spc="-1">
                <a:solidFill>
                  <a:srgbClr val="000000"/>
                </a:solidFill>
                <a:latin typeface="Arial"/>
              </a:rPr>
              <a:t>Click to move the slide</a:t>
            </a:r>
          </a:p>
        </p:txBody>
      </p:sp>
      <p:sp>
        <p:nvSpPr>
          <p:cNvPr id="198" name="PlaceHolder 2"/>
          <p:cNvSpPr>
            <a:spLocks noGrp="1"/>
          </p:cNvSpPr>
          <p:nvPr>
            <p:ph type="body"/>
          </p:nvPr>
        </p:nvSpPr>
        <p:spPr>
          <a:xfrm>
            <a:off x="756000" y="5078520"/>
            <a:ext cx="6047640" cy="4811040"/>
          </a:xfrm>
          <a:prstGeom prst="rect">
            <a:avLst/>
          </a:prstGeom>
        </p:spPr>
        <p:txBody>
          <a:bodyPr lIns="0" tIns="0" rIns="0" bIns="0"/>
          <a:lstStyle/>
          <a:p>
            <a:r>
              <a:rPr lang="en-IN" sz="2000" b="0" strike="noStrike" spc="-1">
                <a:latin typeface="Arial"/>
              </a:rPr>
              <a:t>Click to edit the notes format</a:t>
            </a:r>
          </a:p>
        </p:txBody>
      </p:sp>
      <p:sp>
        <p:nvSpPr>
          <p:cNvPr id="199" name="PlaceHolder 3"/>
          <p:cNvSpPr>
            <a:spLocks noGrp="1"/>
          </p:cNvSpPr>
          <p:nvPr>
            <p:ph type="hdr"/>
          </p:nvPr>
        </p:nvSpPr>
        <p:spPr>
          <a:xfrm>
            <a:off x="0" y="0"/>
            <a:ext cx="3280680" cy="534240"/>
          </a:xfrm>
          <a:prstGeom prst="rect">
            <a:avLst/>
          </a:prstGeom>
        </p:spPr>
        <p:txBody>
          <a:bodyPr lIns="0" tIns="0" rIns="0" bIns="0"/>
          <a:lstStyle/>
          <a:p>
            <a:r>
              <a:rPr lang="en-IN" sz="1400" b="0" strike="noStrike" spc="-1">
                <a:latin typeface="Times New Roman"/>
              </a:rPr>
              <a:t>&lt;header&gt;</a:t>
            </a:r>
          </a:p>
        </p:txBody>
      </p:sp>
      <p:sp>
        <p:nvSpPr>
          <p:cNvPr id="200" name="PlaceHolder 4"/>
          <p:cNvSpPr>
            <a:spLocks noGrp="1"/>
          </p:cNvSpPr>
          <p:nvPr>
            <p:ph type="dt"/>
          </p:nvPr>
        </p:nvSpPr>
        <p:spPr>
          <a:xfrm>
            <a:off x="4278960" y="0"/>
            <a:ext cx="3280680" cy="534240"/>
          </a:xfrm>
          <a:prstGeom prst="rect">
            <a:avLst/>
          </a:prstGeom>
        </p:spPr>
        <p:txBody>
          <a:bodyPr lIns="0" tIns="0" rIns="0" bIns="0"/>
          <a:lstStyle/>
          <a:p>
            <a:pPr algn="r"/>
            <a:r>
              <a:rPr lang="en-IN" sz="1400" b="0" strike="noStrike" spc="-1">
                <a:latin typeface="Times New Roman"/>
              </a:rPr>
              <a:t>&lt;date/time&gt;</a:t>
            </a:r>
          </a:p>
        </p:txBody>
      </p:sp>
      <p:sp>
        <p:nvSpPr>
          <p:cNvPr id="201" name="PlaceHolder 5"/>
          <p:cNvSpPr>
            <a:spLocks noGrp="1"/>
          </p:cNvSpPr>
          <p:nvPr>
            <p:ph type="ftr"/>
          </p:nvPr>
        </p:nvSpPr>
        <p:spPr>
          <a:xfrm>
            <a:off x="0" y="10157400"/>
            <a:ext cx="3280680" cy="534240"/>
          </a:xfrm>
          <a:prstGeom prst="rect">
            <a:avLst/>
          </a:prstGeom>
        </p:spPr>
        <p:txBody>
          <a:bodyPr lIns="0" tIns="0" rIns="0" bIns="0" anchor="b"/>
          <a:lstStyle/>
          <a:p>
            <a:r>
              <a:rPr lang="en-IN" sz="1400" b="0" strike="noStrike" spc="-1">
                <a:latin typeface="Times New Roman"/>
              </a:rPr>
              <a:t>&lt;footer&gt;</a:t>
            </a:r>
          </a:p>
        </p:txBody>
      </p:sp>
      <p:sp>
        <p:nvSpPr>
          <p:cNvPr id="202" name="PlaceHolder 6"/>
          <p:cNvSpPr>
            <a:spLocks noGrp="1"/>
          </p:cNvSpPr>
          <p:nvPr>
            <p:ph type="sldNum"/>
          </p:nvPr>
        </p:nvSpPr>
        <p:spPr>
          <a:xfrm>
            <a:off x="4278960" y="10157400"/>
            <a:ext cx="3280680" cy="534240"/>
          </a:xfrm>
          <a:prstGeom prst="rect">
            <a:avLst/>
          </a:prstGeom>
        </p:spPr>
        <p:txBody>
          <a:bodyPr lIns="0" tIns="0" rIns="0" bIns="0" anchor="b"/>
          <a:lstStyle/>
          <a:p>
            <a:pPr algn="r"/>
            <a:fld id="{8968E39D-891C-45A7-9F3B-2299478CF56F}" type="slidenum">
              <a:rPr lang="en-IN" sz="1400" b="0" strike="noStrike" spc="-1">
                <a:latin typeface="Times New Roman"/>
              </a:rPr>
              <a:t>‹#›</a:t>
            </a:fld>
            <a:endParaRPr lang="en-IN" sz="1400" b="0" strike="noStrike" spc="-1">
              <a:latin typeface="Times New Roman"/>
            </a:endParaRPr>
          </a:p>
        </p:txBody>
      </p:sp>
    </p:spTree>
    <p:extLst>
      <p:ext uri="{BB962C8B-B14F-4D97-AF65-F5344CB8AC3E}">
        <p14:creationId xmlns:p14="http://schemas.microsoft.com/office/powerpoint/2010/main" val="3015836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Google Shape;36;p1:notes">
            <a:extLst>
              <a:ext uri="{FF2B5EF4-FFF2-40B4-BE49-F238E27FC236}">
                <a16:creationId xmlns:a16="http://schemas.microsoft.com/office/drawing/2014/main" id="{39AF2117-C1A9-42A5-B416-619D72507300}"/>
              </a:ext>
            </a:extLst>
          </p:cNvPr>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x-none" altLang="x-none" dirty="0"/>
          </a:p>
        </p:txBody>
      </p:sp>
      <p:sp>
        <p:nvSpPr>
          <p:cNvPr id="54275" name="Google Shape;37;p1:notes">
            <a:extLst>
              <a:ext uri="{FF2B5EF4-FFF2-40B4-BE49-F238E27FC236}">
                <a16:creationId xmlns:a16="http://schemas.microsoft.com/office/drawing/2014/main" id="{8481DDE9-68D6-4C5D-A85A-ECC56B498442}"/>
              </a:ext>
            </a:extLst>
          </p:cNvPr>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185422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8968E39D-891C-45A7-9F3B-2299478CF56F}" type="slidenum">
              <a:rPr lang="en-IN" sz="1400" b="0" strike="noStrike" spc="-1" smtClean="0">
                <a:latin typeface="Times New Roman"/>
              </a:rPr>
              <a:t>7</a:t>
            </a:fld>
            <a:endParaRPr lang="en-IN" sz="1400" b="0" strike="noStrike" spc="-1">
              <a:latin typeface="Times New Roman"/>
            </a:endParaRPr>
          </a:p>
        </p:txBody>
      </p:sp>
    </p:spTree>
    <p:extLst>
      <p:ext uri="{BB962C8B-B14F-4D97-AF65-F5344CB8AC3E}">
        <p14:creationId xmlns:p14="http://schemas.microsoft.com/office/powerpoint/2010/main" val="2685335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D097D2D3-5DEC-4CC4-9452-E36193A6E68E}" type="slidenum">
              <a:rPr lang="en-US"/>
              <a:pPr/>
              <a:t>8</a:t>
            </a:fld>
            <a:endParaRPr lang="en-US"/>
          </a:p>
        </p:txBody>
      </p:sp>
      <p:sp>
        <p:nvSpPr>
          <p:cNvPr id="64515" name="Rectangle 2"/>
          <p:cNvSpPr>
            <a:spLocks noGrp="1" noRot="1" noChangeAspect="1" noChangeArrowheads="1" noTextEdit="1"/>
          </p:cNvSpPr>
          <p:nvPr>
            <p:ph type="sldImg"/>
          </p:nvPr>
        </p:nvSpPr>
        <p:spPr>
          <a:xfrm>
            <a:off x="1108075" y="812800"/>
            <a:ext cx="5343525" cy="4008438"/>
          </a:xfrm>
          <a:ln/>
        </p:spPr>
      </p:sp>
      <p:sp>
        <p:nvSpPr>
          <p:cNvPr id="64516"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2036575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spect="1" noChangeArrowheads="1" noTextEdit="1"/>
          </p:cNvSpPr>
          <p:nvPr>
            <p:ph type="sldImg"/>
          </p:nvPr>
        </p:nvSpPr>
        <p:spPr>
          <a:xfrm>
            <a:off x="1108075" y="812800"/>
            <a:ext cx="5343525" cy="4008438"/>
          </a:xfrm>
          <a:ln cap="flat"/>
        </p:spPr>
      </p:sp>
      <p:sp>
        <p:nvSpPr>
          <p:cNvPr id="5123"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443598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8968E39D-891C-45A7-9F3B-2299478CF56F}" type="slidenum">
              <a:rPr lang="en-IN" sz="1400" b="0" strike="noStrike" spc="-1" smtClean="0">
                <a:latin typeface="Times New Roman"/>
              </a:rPr>
              <a:t>30</a:t>
            </a:fld>
            <a:endParaRPr lang="en-IN" sz="1400" b="0" strike="noStrike" spc="-1">
              <a:latin typeface="Times New Roman"/>
            </a:endParaRPr>
          </a:p>
        </p:txBody>
      </p:sp>
    </p:spTree>
    <p:extLst>
      <p:ext uri="{BB962C8B-B14F-4D97-AF65-F5344CB8AC3E}">
        <p14:creationId xmlns:p14="http://schemas.microsoft.com/office/powerpoint/2010/main" val="1906970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xfrm>
            <a:off x="1108075" y="812800"/>
            <a:ext cx="5343525" cy="4008438"/>
          </a:xfrm>
          <a:ln/>
        </p:spPr>
      </p:sp>
      <p:sp>
        <p:nvSpPr>
          <p:cNvPr id="120835" name="Rectangle 3"/>
          <p:cNvSpPr>
            <a:spLocks noGrp="1" noChangeArrowheads="1"/>
          </p:cNvSpPr>
          <p:nvPr>
            <p:ph type="body" idx="1"/>
          </p:nvPr>
        </p:nvSpPr>
        <p:spPr/>
        <p:txBody>
          <a:bodyPr/>
          <a:lstStyle/>
          <a:p>
            <a:r>
              <a:rPr lang="en-US"/>
              <a:t>Draw Examples on the board</a:t>
            </a:r>
          </a:p>
        </p:txBody>
      </p:sp>
    </p:spTree>
    <p:extLst>
      <p:ext uri="{BB962C8B-B14F-4D97-AF65-F5344CB8AC3E}">
        <p14:creationId xmlns:p14="http://schemas.microsoft.com/office/powerpoint/2010/main" val="462228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8968E39D-891C-45A7-9F3B-2299478CF56F}" type="slidenum">
              <a:rPr lang="en-IN" sz="1400" b="0" strike="noStrike" spc="-1" smtClean="0">
                <a:latin typeface="Times New Roman"/>
              </a:rPr>
              <a:t>45</a:t>
            </a:fld>
            <a:endParaRPr lang="en-IN" sz="1400" b="0" strike="noStrike" spc="-1">
              <a:latin typeface="Times New Roman"/>
            </a:endParaRPr>
          </a:p>
        </p:txBody>
      </p:sp>
    </p:spTree>
    <p:extLst>
      <p:ext uri="{BB962C8B-B14F-4D97-AF65-F5344CB8AC3E}">
        <p14:creationId xmlns:p14="http://schemas.microsoft.com/office/powerpoint/2010/main" val="92777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89: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27" name="Google Shape;827;p89: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231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80" name="PlaceHolder 2"/>
          <p:cNvSpPr>
            <a:spLocks noGrp="1"/>
          </p:cNvSpPr>
          <p:nvPr>
            <p:ph type="body"/>
          </p:nvPr>
        </p:nvSpPr>
        <p:spPr>
          <a:xfrm>
            <a:off x="457200" y="1600200"/>
            <a:ext cx="822924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1" name="PlaceHolder 3"/>
          <p:cNvSpPr>
            <a:spLocks noGrp="1"/>
          </p:cNvSpPr>
          <p:nvPr>
            <p:ph type="body"/>
          </p:nvPr>
        </p:nvSpPr>
        <p:spPr>
          <a:xfrm>
            <a:off x="457200" y="3964320"/>
            <a:ext cx="822924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83"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4"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5" name="PlaceHolder 4"/>
          <p:cNvSpPr>
            <a:spLocks noGrp="1"/>
          </p:cNvSpPr>
          <p:nvPr>
            <p:ph type="body"/>
          </p:nvPr>
        </p:nvSpPr>
        <p:spPr>
          <a:xfrm>
            <a:off x="457200" y="396432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6" name="PlaceHolder 5"/>
          <p:cNvSpPr>
            <a:spLocks noGrp="1"/>
          </p:cNvSpPr>
          <p:nvPr>
            <p:ph type="body"/>
          </p:nvPr>
        </p:nvSpPr>
        <p:spPr>
          <a:xfrm>
            <a:off x="4674240" y="396432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88" name="PlaceHolder 2"/>
          <p:cNvSpPr>
            <a:spLocks noGrp="1"/>
          </p:cNvSpPr>
          <p:nvPr>
            <p:ph type="body"/>
          </p:nvPr>
        </p:nvSpPr>
        <p:spPr>
          <a:xfrm>
            <a:off x="457200" y="1600200"/>
            <a:ext cx="26496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9" name="PlaceHolder 3"/>
          <p:cNvSpPr>
            <a:spLocks noGrp="1"/>
          </p:cNvSpPr>
          <p:nvPr>
            <p:ph type="body"/>
          </p:nvPr>
        </p:nvSpPr>
        <p:spPr>
          <a:xfrm>
            <a:off x="3239640" y="1600200"/>
            <a:ext cx="26496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0" name="PlaceHolder 4"/>
          <p:cNvSpPr>
            <a:spLocks noGrp="1"/>
          </p:cNvSpPr>
          <p:nvPr>
            <p:ph type="body"/>
          </p:nvPr>
        </p:nvSpPr>
        <p:spPr>
          <a:xfrm>
            <a:off x="6022080" y="1600200"/>
            <a:ext cx="26496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1" name="PlaceHolder 5"/>
          <p:cNvSpPr>
            <a:spLocks noGrp="1"/>
          </p:cNvSpPr>
          <p:nvPr>
            <p:ph type="body"/>
          </p:nvPr>
        </p:nvSpPr>
        <p:spPr>
          <a:xfrm>
            <a:off x="457200" y="3964320"/>
            <a:ext cx="26496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2" name="PlaceHolder 6"/>
          <p:cNvSpPr>
            <a:spLocks noGrp="1"/>
          </p:cNvSpPr>
          <p:nvPr>
            <p:ph type="body"/>
          </p:nvPr>
        </p:nvSpPr>
        <p:spPr>
          <a:xfrm>
            <a:off x="3239640" y="3964320"/>
            <a:ext cx="26496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3" name="PlaceHolder 7"/>
          <p:cNvSpPr>
            <a:spLocks noGrp="1"/>
          </p:cNvSpPr>
          <p:nvPr>
            <p:ph type="body"/>
          </p:nvPr>
        </p:nvSpPr>
        <p:spPr>
          <a:xfrm>
            <a:off x="6022080" y="3964320"/>
            <a:ext cx="26496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445889" y="1690117"/>
            <a:ext cx="824244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13706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type="obj">
  <p:cSld name="1_Title, Content">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95641" y="102638"/>
            <a:ext cx="6120360" cy="630495"/>
          </a:xfrm>
          <a:prstGeom prst="rect">
            <a:avLst/>
          </a:prstGeom>
          <a:noFill/>
          <a:ln>
            <a:noFill/>
          </a:ln>
        </p:spPr>
        <p:txBody>
          <a:bodyPr spcFirstLastPara="1" wrap="square" lIns="0" tIns="0" rIns="0" bIns="0" anchor="ctr"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7"/>
          <p:cNvSpPr txBox="1">
            <a:spLocks noGrp="1"/>
          </p:cNvSpPr>
          <p:nvPr>
            <p:ph type="body" idx="1"/>
          </p:nvPr>
        </p:nvSpPr>
        <p:spPr>
          <a:xfrm>
            <a:off x="457200" y="1041049"/>
            <a:ext cx="8229240" cy="5085071"/>
          </a:xfrm>
          <a:prstGeom prst="rect">
            <a:avLst/>
          </a:prstGeom>
          <a:noFill/>
          <a:ln>
            <a:noFill/>
          </a:ln>
        </p:spPr>
        <p:txBody>
          <a:bodyPr spcFirstLastPara="1" wrap="square" lIns="0" tIns="0" rIns="0" bIns="0" anchor="t" anchorCtr="0"/>
          <a:lstStyle>
            <a:lvl1pPr marL="342949" lvl="0" indent="-171474">
              <a:spcBef>
                <a:spcPts val="0"/>
              </a:spcBef>
              <a:spcAft>
                <a:spcPts val="0"/>
              </a:spcAft>
              <a:buSzPts val="1400"/>
              <a:buNone/>
              <a:defRPr/>
            </a:lvl1pPr>
            <a:lvl2pPr marL="685899" lvl="1" indent="-171474">
              <a:spcBef>
                <a:spcPts val="0"/>
              </a:spcBef>
              <a:spcAft>
                <a:spcPts val="0"/>
              </a:spcAft>
              <a:buSzPts val="1400"/>
              <a:buNone/>
              <a:defRPr/>
            </a:lvl2pPr>
            <a:lvl3pPr marL="1028848" lvl="2" indent="-171474">
              <a:spcBef>
                <a:spcPts val="0"/>
              </a:spcBef>
              <a:spcAft>
                <a:spcPts val="0"/>
              </a:spcAft>
              <a:buSzPts val="1400"/>
              <a:buNone/>
              <a:defRPr/>
            </a:lvl3pPr>
            <a:lvl4pPr marL="1371797" lvl="3" indent="-171474">
              <a:spcBef>
                <a:spcPts val="0"/>
              </a:spcBef>
              <a:spcAft>
                <a:spcPts val="0"/>
              </a:spcAft>
              <a:buSzPts val="1400"/>
              <a:buNone/>
              <a:defRPr/>
            </a:lvl4pPr>
            <a:lvl5pPr marL="1714746" lvl="4" indent="-171474">
              <a:spcBef>
                <a:spcPts val="0"/>
              </a:spcBef>
              <a:spcAft>
                <a:spcPts val="0"/>
              </a:spcAft>
              <a:buSzPts val="1400"/>
              <a:buNone/>
              <a:defRPr/>
            </a:lvl5pPr>
            <a:lvl6pPr marL="2057695" lvl="5" indent="-171474">
              <a:spcBef>
                <a:spcPts val="0"/>
              </a:spcBef>
              <a:spcAft>
                <a:spcPts val="0"/>
              </a:spcAft>
              <a:buSzPts val="1400"/>
              <a:buNone/>
              <a:defRPr/>
            </a:lvl6pPr>
            <a:lvl7pPr marL="2400644" lvl="6" indent="-171474">
              <a:spcBef>
                <a:spcPts val="0"/>
              </a:spcBef>
              <a:spcAft>
                <a:spcPts val="0"/>
              </a:spcAft>
              <a:buSzPts val="1400"/>
              <a:buNone/>
              <a:defRPr/>
            </a:lvl7pPr>
            <a:lvl8pPr marL="2743593" lvl="7" indent="-171474">
              <a:spcBef>
                <a:spcPts val="0"/>
              </a:spcBef>
              <a:spcAft>
                <a:spcPts val="0"/>
              </a:spcAft>
              <a:buSzPts val="1400"/>
              <a:buNone/>
              <a:defRPr/>
            </a:lvl8pPr>
            <a:lvl9pPr marL="3086543" lvl="8" indent="-171474">
              <a:spcBef>
                <a:spcPts val="0"/>
              </a:spcBef>
              <a:spcAft>
                <a:spcPts val="0"/>
              </a:spcAft>
              <a:buSzPts val="1400"/>
              <a:buNone/>
              <a:defRPr/>
            </a:lvl9pPr>
          </a:lstStyle>
          <a:p>
            <a:endParaRPr dirty="0"/>
          </a:p>
        </p:txBody>
      </p:sp>
    </p:spTree>
    <p:extLst>
      <p:ext uri="{BB962C8B-B14F-4D97-AF65-F5344CB8AC3E}">
        <p14:creationId xmlns:p14="http://schemas.microsoft.com/office/powerpoint/2010/main" val="3013226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
        <p:cNvGrpSpPr/>
        <p:nvPr/>
      </p:nvGrpSpPr>
      <p:grpSpPr>
        <a:xfrm>
          <a:off x="0" y="0"/>
          <a:ext cx="0" cy="0"/>
          <a:chOff x="0" y="0"/>
          <a:chExt cx="0" cy="0"/>
        </a:xfrm>
      </p:grpSpPr>
      <p:pic>
        <p:nvPicPr>
          <p:cNvPr id="5" name="Google Shape;9;p6">
            <a:extLst>
              <a:ext uri="{FF2B5EF4-FFF2-40B4-BE49-F238E27FC236}">
                <a16:creationId xmlns:a16="http://schemas.microsoft.com/office/drawing/2014/main" id="{F25B0690-2AA3-4D32-A3BE-F758AA0F052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Google Shape;10;p6">
            <a:extLst>
              <a:ext uri="{FF2B5EF4-FFF2-40B4-BE49-F238E27FC236}">
                <a16:creationId xmlns:a16="http://schemas.microsoft.com/office/drawing/2014/main" id="{893C1886-432F-4E8C-89E4-EA62A101C202}"/>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1;p6">
            <a:extLst>
              <a:ext uri="{FF2B5EF4-FFF2-40B4-BE49-F238E27FC236}">
                <a16:creationId xmlns:a16="http://schemas.microsoft.com/office/drawing/2014/main" id="{144E1ABE-9DE4-4A16-BAF4-B78FB9377E0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2551113"/>
            <a:ext cx="7259638"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2;p6">
            <a:extLst>
              <a:ext uri="{FF2B5EF4-FFF2-40B4-BE49-F238E27FC236}">
                <a16:creationId xmlns:a16="http://schemas.microsoft.com/office/drawing/2014/main" id="{83A8598A-4A6D-4252-A238-3D78D127207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7675"/>
            <a:ext cx="8058150" cy="805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5;p6">
            <a:extLst>
              <a:ext uri="{FF2B5EF4-FFF2-40B4-BE49-F238E27FC236}">
                <a16:creationId xmlns:a16="http://schemas.microsoft.com/office/drawing/2014/main" id="{E7FD79E3-6B96-4CE0-B3D1-A3DCED65C62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2863" y="896938"/>
            <a:ext cx="2322512"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16;p6">
            <a:extLst>
              <a:ext uri="{FF2B5EF4-FFF2-40B4-BE49-F238E27FC236}">
                <a16:creationId xmlns:a16="http://schemas.microsoft.com/office/drawing/2014/main" id="{F029E66F-4D8A-4B60-AB6F-AAE31A525006}"/>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83175" y="4800600"/>
            <a:ext cx="3843338"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3429001" y="2549770"/>
            <a:ext cx="5498123" cy="1600725"/>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6"/>
          <p:cNvSpPr txBox="1">
            <a:spLocks noGrp="1"/>
          </p:cNvSpPr>
          <p:nvPr>
            <p:ph type="subTitle" idx="1"/>
          </p:nvPr>
        </p:nvSpPr>
        <p:spPr>
          <a:xfrm>
            <a:off x="4431323" y="4452631"/>
            <a:ext cx="4495800" cy="343327"/>
          </a:xfrm>
          <a:prstGeom prst="rect">
            <a:avLst/>
          </a:prstGeom>
          <a:noFill/>
          <a:ln>
            <a:noFill/>
          </a:ln>
        </p:spPr>
        <p:txBody>
          <a:bodyPr spcFirstLastPara="1" lIns="91425" tIns="45700" rIns="91425" bIns="45700" anchor="ctr">
            <a:normAutofit/>
          </a:bodyPr>
          <a:lstStyle>
            <a:lvl1pPr lvl="0" algn="r">
              <a:lnSpc>
                <a:spcPct val="90000"/>
              </a:lnSpc>
              <a:spcBef>
                <a:spcPts val="750"/>
              </a:spcBef>
              <a:spcAft>
                <a:spcPts val="0"/>
              </a:spcAft>
              <a:buClr>
                <a:srgbClr val="1C1573"/>
              </a:buClr>
              <a:buSzPts val="1700"/>
              <a:buNone/>
              <a:defRPr sz="1275" b="1">
                <a:solidFill>
                  <a:srgbClr val="1C1573"/>
                </a:solidFill>
                <a:latin typeface="Helvetica Neue"/>
                <a:ea typeface="Helvetica Neue"/>
                <a:cs typeface="Helvetica Neue"/>
                <a:sym typeface="Helvetica Neue"/>
              </a:defRPr>
            </a:lvl1pPr>
            <a:lvl2pPr lvl="1" algn="ctr">
              <a:lnSpc>
                <a:spcPct val="90000"/>
              </a:lnSpc>
              <a:spcBef>
                <a:spcPts val="375"/>
              </a:spcBef>
              <a:spcAft>
                <a:spcPts val="0"/>
              </a:spcAft>
              <a:buClr>
                <a:schemeClr val="dk1"/>
              </a:buClr>
              <a:buSzPts val="1500"/>
              <a:buNone/>
              <a:defRPr sz="1125"/>
            </a:lvl2pPr>
            <a:lvl3pPr lvl="2" algn="ctr">
              <a:lnSpc>
                <a:spcPct val="90000"/>
              </a:lnSpc>
              <a:spcBef>
                <a:spcPts val="375"/>
              </a:spcBef>
              <a:spcAft>
                <a:spcPts val="0"/>
              </a:spcAft>
              <a:buClr>
                <a:schemeClr val="dk1"/>
              </a:buClr>
              <a:buSzPts val="1350"/>
              <a:buNone/>
              <a:defRPr sz="1013"/>
            </a:lvl3pPr>
            <a:lvl4pPr lvl="3" algn="ctr">
              <a:lnSpc>
                <a:spcPct val="90000"/>
              </a:lnSpc>
              <a:spcBef>
                <a:spcPts val="375"/>
              </a:spcBef>
              <a:spcAft>
                <a:spcPts val="0"/>
              </a:spcAft>
              <a:buClr>
                <a:schemeClr val="dk1"/>
              </a:buClr>
              <a:buSzPts val="1200"/>
              <a:buNone/>
              <a:defRPr sz="900"/>
            </a:lvl4pPr>
            <a:lvl5pPr lvl="4" algn="ctr">
              <a:lnSpc>
                <a:spcPct val="90000"/>
              </a:lnSpc>
              <a:spcBef>
                <a:spcPts val="375"/>
              </a:spcBef>
              <a:spcAft>
                <a:spcPts val="0"/>
              </a:spcAft>
              <a:buClr>
                <a:schemeClr val="dk1"/>
              </a:buClr>
              <a:buSzPts val="1200"/>
              <a:buNone/>
              <a:defRPr sz="900"/>
            </a:lvl5pPr>
            <a:lvl6pPr lvl="5" algn="ctr">
              <a:lnSpc>
                <a:spcPct val="90000"/>
              </a:lnSpc>
              <a:spcBef>
                <a:spcPts val="375"/>
              </a:spcBef>
              <a:spcAft>
                <a:spcPts val="0"/>
              </a:spcAft>
              <a:buClr>
                <a:schemeClr val="dk1"/>
              </a:buClr>
              <a:buSzPts val="1200"/>
              <a:buNone/>
              <a:defRPr sz="900"/>
            </a:lvl6pPr>
            <a:lvl7pPr lvl="6" algn="ctr">
              <a:lnSpc>
                <a:spcPct val="90000"/>
              </a:lnSpc>
              <a:spcBef>
                <a:spcPts val="375"/>
              </a:spcBef>
              <a:spcAft>
                <a:spcPts val="0"/>
              </a:spcAft>
              <a:buClr>
                <a:schemeClr val="dk1"/>
              </a:buClr>
              <a:buSzPts val="1200"/>
              <a:buNone/>
              <a:defRPr sz="900"/>
            </a:lvl7pPr>
            <a:lvl8pPr lvl="7" algn="ctr">
              <a:lnSpc>
                <a:spcPct val="90000"/>
              </a:lnSpc>
              <a:spcBef>
                <a:spcPts val="375"/>
              </a:spcBef>
              <a:spcAft>
                <a:spcPts val="0"/>
              </a:spcAft>
              <a:buClr>
                <a:schemeClr val="dk1"/>
              </a:buClr>
              <a:buSzPts val="1200"/>
              <a:buNone/>
              <a:defRPr sz="900"/>
            </a:lvl8pPr>
            <a:lvl9pPr lvl="8" algn="ctr">
              <a:lnSpc>
                <a:spcPct val="90000"/>
              </a:lnSpc>
              <a:spcBef>
                <a:spcPts val="375"/>
              </a:spcBef>
              <a:spcAft>
                <a:spcPts val="0"/>
              </a:spcAft>
              <a:buClr>
                <a:schemeClr val="dk1"/>
              </a:buClr>
              <a:buSzPts val="1200"/>
              <a:buNone/>
              <a:defRPr sz="900"/>
            </a:lvl9pPr>
          </a:lstStyle>
          <a:p>
            <a:endParaRPr/>
          </a:p>
        </p:txBody>
      </p:sp>
      <p:sp>
        <p:nvSpPr>
          <p:cNvPr id="17" name="Google Shape;17;p6"/>
          <p:cNvSpPr txBox="1">
            <a:spLocks noGrp="1"/>
          </p:cNvSpPr>
          <p:nvPr>
            <p:ph type="body" idx="2"/>
          </p:nvPr>
        </p:nvSpPr>
        <p:spPr>
          <a:xfrm>
            <a:off x="3892060" y="4826978"/>
            <a:ext cx="5035064" cy="1108563"/>
          </a:xfrm>
          <a:prstGeom prst="rect">
            <a:avLst/>
          </a:prstGeom>
          <a:noFill/>
          <a:ln>
            <a:noFill/>
          </a:ln>
        </p:spPr>
        <p:txBody>
          <a:bodyPr spcFirstLastPara="1" lIns="91425" tIns="45700" rIns="91425" bIns="45700">
            <a:normAutofit/>
          </a:bodyPr>
          <a:lstStyle>
            <a:lvl1pPr marL="342900" lvl="0" indent="-171450" algn="r">
              <a:lnSpc>
                <a:spcPct val="90000"/>
              </a:lnSpc>
              <a:spcBef>
                <a:spcPts val="0"/>
              </a:spcBef>
              <a:spcAft>
                <a:spcPts val="0"/>
              </a:spcAft>
              <a:buClr>
                <a:srgbClr val="1C1573"/>
              </a:buClr>
              <a:buSzPts val="1700"/>
              <a:buNone/>
              <a:defRPr sz="1275">
                <a:solidFill>
                  <a:srgbClr val="1C1573"/>
                </a:solidFill>
                <a:latin typeface="Helvetica Neue"/>
                <a:ea typeface="Helvetica Neue"/>
                <a:cs typeface="Helvetica Neue"/>
                <a:sym typeface="Helvetica Neue"/>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2579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300"/>
                                        <p:tgtEl>
                                          <p:spTgt spid="8"/>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9144000" cy="6858000"/>
          </a:xfrm>
          <a:prstGeom prst="rect">
            <a:avLst/>
          </a:prstGeom>
          <a:noFill/>
        </p:spPr>
      </p:pic>
      <p:sp>
        <p:nvSpPr>
          <p:cNvPr id="8" name="Rectangle 7"/>
          <p:cNvSpPr/>
          <p:nvPr userDrawn="1"/>
        </p:nvSpPr>
        <p:spPr>
          <a:xfrm>
            <a:off x="0" y="4282182"/>
            <a:ext cx="9144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Picture 7.png"/>
          <p:cNvPicPr>
            <a:picLocks noChangeAspect="1"/>
          </p:cNvPicPr>
          <p:nvPr userDrawn="1"/>
        </p:nvPicPr>
        <p:blipFill>
          <a:blip r:embed="rId3" cstate="print"/>
          <a:srcRect l="1923" b="5336"/>
          <a:stretch>
            <a:fillRect/>
          </a:stretch>
        </p:blipFill>
        <p:spPr>
          <a:xfrm>
            <a:off x="6950807" y="-1"/>
            <a:ext cx="2193193" cy="692697"/>
          </a:xfrm>
          <a:prstGeom prst="rect">
            <a:avLst/>
          </a:prstGeom>
        </p:spPr>
      </p:pic>
      <p:sp>
        <p:nvSpPr>
          <p:cNvPr id="17" name="Content Placeholder 16"/>
          <p:cNvSpPr>
            <a:spLocks noGrp="1"/>
          </p:cNvSpPr>
          <p:nvPr>
            <p:ph sz="quarter" idx="10" hasCustomPrompt="1"/>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userDrawn="1"/>
        </p:nvSpPr>
        <p:spPr>
          <a:xfrm>
            <a:off x="6858000" y="762000"/>
            <a:ext cx="22098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Tree>
    <p:extLst>
      <p:ext uri="{BB962C8B-B14F-4D97-AF65-F5344CB8AC3E}">
        <p14:creationId xmlns:p14="http://schemas.microsoft.com/office/powerpoint/2010/main" val="27020645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smtClean="0">
                <a:solidFill>
                  <a:srgbClr val="101141"/>
                </a:solidFill>
                <a:cs typeface="Arial" panose="020B0604020202020204" pitchFamily="34" charset="0"/>
              </a:rPr>
              <a:t>BITS </a:t>
            </a:r>
            <a:r>
              <a:rPr lang="en-US" sz="1100" smtClean="0">
                <a:solidFill>
                  <a:srgbClr val="101141"/>
                </a:solidFill>
                <a:cs typeface="Arial" panose="020B0604020202020204" pitchFamily="34" charset="0"/>
              </a:rPr>
              <a:t>Pilani, Pilani Campus</a:t>
            </a:r>
          </a:p>
        </p:txBody>
      </p:sp>
      <p:grpSp>
        <p:nvGrpSpPr>
          <p:cNvPr id="2"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600200"/>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
        <p:nvSpPr>
          <p:cNvPr id="18" name="TextBox 17"/>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100" b="1" smtClean="0">
                <a:solidFill>
                  <a:srgbClr val="101141"/>
                </a:solidFill>
                <a:cs typeface="Arial" panose="020B0604020202020204" pitchFamily="34" charset="0"/>
              </a:rPr>
              <a:t>BITS </a:t>
            </a:r>
            <a:r>
              <a:rPr lang="en-US" sz="1100" smtClean="0">
                <a:solidFill>
                  <a:srgbClr val="101141"/>
                </a:solidFill>
                <a:cs typeface="Arial" panose="020B0604020202020204" pitchFamily="34" charset="0"/>
              </a:rPr>
              <a:t>Pilani, Pilani Campus</a:t>
            </a:r>
          </a:p>
        </p:txBody>
      </p:sp>
      <p:grpSp>
        <p:nvGrpSpPr>
          <p:cNvPr id="14" name="Group 11"/>
          <p:cNvGrpSpPr>
            <a:grpSpLocks/>
          </p:cNvGrpSpPr>
          <p:nvPr userDrawn="1"/>
        </p:nvGrpSpPr>
        <p:grpSpPr bwMode="auto">
          <a:xfrm>
            <a:off x="2084388" y="6550025"/>
            <a:ext cx="7059612" cy="49213"/>
            <a:chOff x="2083888" y="6550671"/>
            <a:chExt cx="7060112" cy="48665"/>
          </a:xfrm>
        </p:grpSpPr>
        <p:sp>
          <p:nvSpPr>
            <p:cNvPr id="20" name="Rectangle 19"/>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23"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9" name="Group 18"/>
          <p:cNvGrpSpPr>
            <a:grpSpLocks/>
          </p:cNvGrpSpPr>
          <p:nvPr userDrawn="1"/>
        </p:nvGrpSpPr>
        <p:grpSpPr bwMode="auto">
          <a:xfrm>
            <a:off x="2133600" y="6553200"/>
            <a:ext cx="7010400" cy="46038"/>
            <a:chOff x="1905000" y="6553200"/>
            <a:chExt cx="7010400" cy="45719"/>
          </a:xfrm>
        </p:grpSpPr>
        <p:sp>
          <p:nvSpPr>
            <p:cNvPr id="25" name="Rectangle 2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ectangle 2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24" name="Group 22"/>
          <p:cNvGrpSpPr>
            <a:grpSpLocks/>
          </p:cNvGrpSpPr>
          <p:nvPr userDrawn="1"/>
        </p:nvGrpSpPr>
        <p:grpSpPr bwMode="auto">
          <a:xfrm>
            <a:off x="0" y="1295400"/>
            <a:ext cx="7010400" cy="46038"/>
            <a:chOff x="1905000" y="6553200"/>
            <a:chExt cx="7010400" cy="45719"/>
          </a:xfrm>
        </p:grpSpPr>
        <p:sp>
          <p:nvSpPr>
            <p:cNvPr id="30" name="Rectangle 2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Rectangle 3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extLst>
      <p:ext uri="{BB962C8B-B14F-4D97-AF65-F5344CB8AC3E}">
        <p14:creationId xmlns:p14="http://schemas.microsoft.com/office/powerpoint/2010/main" val="392967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59" name="PlaceHolder 2"/>
          <p:cNvSpPr>
            <a:spLocks noGrp="1"/>
          </p:cNvSpPr>
          <p:nvPr>
            <p:ph type="subTitle"/>
          </p:nvPr>
        </p:nvSpPr>
        <p:spPr>
          <a:xfrm>
            <a:off x="457200" y="1600200"/>
            <a:ext cx="8229240" cy="4525920"/>
          </a:xfrm>
          <a:prstGeom prst="rect">
            <a:avLst/>
          </a:prstGeom>
        </p:spPr>
        <p:txBody>
          <a:bodyPr lIns="91440" tIns="91440" rIns="91440" bIns="91440" anchor="t" anchorCtr="0"/>
          <a:lstStyle/>
          <a:p>
            <a:pPr algn="ctr"/>
            <a:endParaRPr lang="en-IN" sz="3200" b="0" strike="noStrike" spc="-1" dirty="0">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61" name="PlaceHolder 2"/>
          <p:cNvSpPr>
            <a:spLocks noGrp="1"/>
          </p:cNvSpPr>
          <p:nvPr>
            <p:ph type="body"/>
          </p:nvPr>
        </p:nvSpPr>
        <p:spPr>
          <a:xfrm>
            <a:off x="457200" y="1600200"/>
            <a:ext cx="8229240" cy="45259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63" name="PlaceHolder 2"/>
          <p:cNvSpPr>
            <a:spLocks noGrp="1"/>
          </p:cNvSpPr>
          <p:nvPr>
            <p:ph type="body"/>
          </p:nvPr>
        </p:nvSpPr>
        <p:spPr>
          <a:xfrm>
            <a:off x="457200" y="1600200"/>
            <a:ext cx="4015800" cy="4525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4" name="PlaceHolder 3"/>
          <p:cNvSpPr>
            <a:spLocks noGrp="1"/>
          </p:cNvSpPr>
          <p:nvPr>
            <p:ph type="body"/>
          </p:nvPr>
        </p:nvSpPr>
        <p:spPr>
          <a:xfrm>
            <a:off x="4674240" y="1600200"/>
            <a:ext cx="4015800" cy="45259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395640" y="274680"/>
            <a:ext cx="6120360" cy="3941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68"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9" name="PlaceHolder 3"/>
          <p:cNvSpPr>
            <a:spLocks noGrp="1"/>
          </p:cNvSpPr>
          <p:nvPr>
            <p:ph type="body"/>
          </p:nvPr>
        </p:nvSpPr>
        <p:spPr>
          <a:xfrm>
            <a:off x="4674240" y="1600200"/>
            <a:ext cx="4015800" cy="4525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0" name="PlaceHolder 4"/>
          <p:cNvSpPr>
            <a:spLocks noGrp="1"/>
          </p:cNvSpPr>
          <p:nvPr>
            <p:ph type="body"/>
          </p:nvPr>
        </p:nvSpPr>
        <p:spPr>
          <a:xfrm>
            <a:off x="457200" y="396432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72" name="PlaceHolder 2"/>
          <p:cNvSpPr>
            <a:spLocks noGrp="1"/>
          </p:cNvSpPr>
          <p:nvPr>
            <p:ph type="body"/>
          </p:nvPr>
        </p:nvSpPr>
        <p:spPr>
          <a:xfrm>
            <a:off x="457200" y="1600200"/>
            <a:ext cx="4015800" cy="4525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3"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4" name="PlaceHolder 4"/>
          <p:cNvSpPr>
            <a:spLocks noGrp="1"/>
          </p:cNvSpPr>
          <p:nvPr>
            <p:ph type="body"/>
          </p:nvPr>
        </p:nvSpPr>
        <p:spPr>
          <a:xfrm>
            <a:off x="4674240" y="396432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76"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7"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8" name="PlaceHolder 4"/>
          <p:cNvSpPr>
            <a:spLocks noGrp="1"/>
          </p:cNvSpPr>
          <p:nvPr>
            <p:ph type="body"/>
          </p:nvPr>
        </p:nvSpPr>
        <p:spPr>
          <a:xfrm>
            <a:off x="457200" y="3964320"/>
            <a:ext cx="822924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CustomShape 1"/>
          <p:cNvSpPr/>
          <p:nvPr/>
        </p:nvSpPr>
        <p:spPr>
          <a:xfrm>
            <a:off x="3276720" y="6596280"/>
            <a:ext cx="5866920" cy="261360"/>
          </a:xfrm>
          <a:prstGeom prst="rect">
            <a:avLst/>
          </a:prstGeom>
          <a:noFill/>
          <a:ln>
            <a:noFill/>
          </a:ln>
        </p:spPr>
        <p:style>
          <a:lnRef idx="0">
            <a:scrgbClr r="0" g="0" b="0"/>
          </a:lnRef>
          <a:fillRef idx="0">
            <a:scrgbClr r="0" g="0" b="0"/>
          </a:fillRef>
          <a:effectRef idx="0">
            <a:scrgbClr r="0" g="0" b="0"/>
          </a:effectRef>
          <a:fontRef idx="minor"/>
        </p:style>
        <p:txBody>
          <a:bodyPr/>
          <a:lstStyle/>
          <a:p>
            <a:pPr algn="r">
              <a:lnSpc>
                <a:spcPct val="100000"/>
              </a:lnSpc>
            </a:pPr>
            <a:endParaRPr lang="en-IN" sz="1100" b="0" strike="noStrike" spc="-1" dirty="0">
              <a:latin typeface="Arial"/>
            </a:endParaRPr>
          </a:p>
        </p:txBody>
      </p:sp>
      <p:pic>
        <p:nvPicPr>
          <p:cNvPr id="46" name="Google Shape;157;p13"/>
          <p:cNvPicPr/>
          <p:nvPr/>
        </p:nvPicPr>
        <p:blipFill>
          <a:blip r:embed="rId19"/>
          <a:srcRect l="1916" b="5315"/>
          <a:stretch/>
        </p:blipFill>
        <p:spPr>
          <a:xfrm>
            <a:off x="6629400" y="0"/>
            <a:ext cx="2192760" cy="692280"/>
          </a:xfrm>
          <a:prstGeom prst="rect">
            <a:avLst/>
          </a:prstGeom>
          <a:ln>
            <a:noFill/>
          </a:ln>
        </p:spPr>
      </p:pic>
      <p:grpSp>
        <p:nvGrpSpPr>
          <p:cNvPr id="47" name="Group 2"/>
          <p:cNvGrpSpPr/>
          <p:nvPr/>
        </p:nvGrpSpPr>
        <p:grpSpPr>
          <a:xfrm>
            <a:off x="2133720" y="6553080"/>
            <a:ext cx="7009920" cy="45360"/>
            <a:chOff x="2133720" y="6553080"/>
            <a:chExt cx="7009920" cy="45360"/>
          </a:xfrm>
        </p:grpSpPr>
        <p:sp>
          <p:nvSpPr>
            <p:cNvPr id="48" name="CustomShape 3"/>
            <p:cNvSpPr/>
            <p:nvPr/>
          </p:nvSpPr>
          <p:spPr>
            <a:xfrm>
              <a:off x="4495680" y="6553080"/>
              <a:ext cx="2328120" cy="45360"/>
            </a:xfrm>
            <a:prstGeom prst="rect">
              <a:avLst/>
            </a:prstGeom>
            <a:solidFill>
              <a:srgbClr val="76C2E5"/>
            </a:solidFill>
            <a:ln>
              <a:noFill/>
            </a:ln>
          </p:spPr>
          <p:style>
            <a:lnRef idx="0">
              <a:scrgbClr r="0" g="0" b="0"/>
            </a:lnRef>
            <a:fillRef idx="0">
              <a:scrgbClr r="0" g="0" b="0"/>
            </a:fillRef>
            <a:effectRef idx="0">
              <a:scrgbClr r="0" g="0" b="0"/>
            </a:effectRef>
            <a:fontRef idx="minor"/>
          </p:style>
        </p:sp>
        <p:sp>
          <p:nvSpPr>
            <p:cNvPr id="49" name="CustomShape 4"/>
            <p:cNvSpPr/>
            <p:nvPr/>
          </p:nvSpPr>
          <p:spPr>
            <a:xfrm>
              <a:off x="2133720" y="6553080"/>
              <a:ext cx="2361960" cy="45360"/>
            </a:xfrm>
            <a:prstGeom prst="rect">
              <a:avLst/>
            </a:prstGeom>
            <a:solidFill>
              <a:srgbClr val="FCB017"/>
            </a:solidFill>
            <a:ln>
              <a:noFill/>
            </a:ln>
          </p:spPr>
          <p:style>
            <a:lnRef idx="0">
              <a:scrgbClr r="0" g="0" b="0"/>
            </a:lnRef>
            <a:fillRef idx="0">
              <a:scrgbClr r="0" g="0" b="0"/>
            </a:fillRef>
            <a:effectRef idx="0">
              <a:scrgbClr r="0" g="0" b="0"/>
            </a:effectRef>
            <a:fontRef idx="minor"/>
          </p:style>
        </p:sp>
        <p:sp>
          <p:nvSpPr>
            <p:cNvPr id="50" name="CustomShape 5"/>
            <p:cNvSpPr/>
            <p:nvPr/>
          </p:nvSpPr>
          <p:spPr>
            <a:xfrm>
              <a:off x="6815520" y="6553080"/>
              <a:ext cx="2328120" cy="45360"/>
            </a:xfrm>
            <a:prstGeom prst="rect">
              <a:avLst/>
            </a:prstGeom>
            <a:solidFill>
              <a:srgbClr val="FF0000"/>
            </a:solidFill>
            <a:ln>
              <a:noFill/>
            </a:ln>
          </p:spPr>
          <p:style>
            <a:lnRef idx="0">
              <a:scrgbClr r="0" g="0" b="0"/>
            </a:lnRef>
            <a:fillRef idx="0">
              <a:scrgbClr r="0" g="0" b="0"/>
            </a:fillRef>
            <a:effectRef idx="0">
              <a:scrgbClr r="0" g="0" b="0"/>
            </a:effectRef>
            <a:fontRef idx="minor"/>
          </p:style>
        </p:sp>
      </p:grpSp>
      <p:grpSp>
        <p:nvGrpSpPr>
          <p:cNvPr id="51" name="Group 6"/>
          <p:cNvGrpSpPr/>
          <p:nvPr/>
        </p:nvGrpSpPr>
        <p:grpSpPr>
          <a:xfrm>
            <a:off x="0" y="1295280"/>
            <a:ext cx="7009920" cy="45360"/>
            <a:chOff x="0" y="1295280"/>
            <a:chExt cx="7009920" cy="45360"/>
          </a:xfrm>
        </p:grpSpPr>
        <p:sp>
          <p:nvSpPr>
            <p:cNvPr id="52" name="CustomShape 7"/>
            <p:cNvSpPr/>
            <p:nvPr/>
          </p:nvSpPr>
          <p:spPr>
            <a:xfrm>
              <a:off x="2362320" y="1295280"/>
              <a:ext cx="2328120" cy="45360"/>
            </a:xfrm>
            <a:prstGeom prst="rect">
              <a:avLst/>
            </a:prstGeom>
            <a:solidFill>
              <a:srgbClr val="76C2E5"/>
            </a:solidFill>
            <a:ln>
              <a:noFill/>
            </a:ln>
          </p:spPr>
          <p:style>
            <a:lnRef idx="0">
              <a:scrgbClr r="0" g="0" b="0"/>
            </a:lnRef>
            <a:fillRef idx="0">
              <a:scrgbClr r="0" g="0" b="0"/>
            </a:fillRef>
            <a:effectRef idx="0">
              <a:scrgbClr r="0" g="0" b="0"/>
            </a:effectRef>
            <a:fontRef idx="minor"/>
          </p:style>
        </p:sp>
        <p:sp>
          <p:nvSpPr>
            <p:cNvPr id="53" name="CustomShape 8"/>
            <p:cNvSpPr/>
            <p:nvPr/>
          </p:nvSpPr>
          <p:spPr>
            <a:xfrm>
              <a:off x="0" y="1295280"/>
              <a:ext cx="2361960" cy="45360"/>
            </a:xfrm>
            <a:prstGeom prst="rect">
              <a:avLst/>
            </a:prstGeom>
            <a:solidFill>
              <a:srgbClr val="FCB017"/>
            </a:solidFill>
            <a:ln>
              <a:noFill/>
            </a:ln>
          </p:spPr>
          <p:style>
            <a:lnRef idx="0">
              <a:scrgbClr r="0" g="0" b="0"/>
            </a:lnRef>
            <a:fillRef idx="0">
              <a:scrgbClr r="0" g="0" b="0"/>
            </a:fillRef>
            <a:effectRef idx="0">
              <a:scrgbClr r="0" g="0" b="0"/>
            </a:effectRef>
            <a:fontRef idx="minor"/>
          </p:style>
        </p:sp>
        <p:sp>
          <p:nvSpPr>
            <p:cNvPr id="54" name="CustomShape 9"/>
            <p:cNvSpPr/>
            <p:nvPr/>
          </p:nvSpPr>
          <p:spPr>
            <a:xfrm>
              <a:off x="4681800" y="1295280"/>
              <a:ext cx="2328120" cy="45360"/>
            </a:xfrm>
            <a:prstGeom prst="rect">
              <a:avLst/>
            </a:prstGeom>
            <a:solidFill>
              <a:srgbClr val="FF0000"/>
            </a:solidFill>
            <a:ln>
              <a:noFill/>
            </a:ln>
          </p:spPr>
          <p:style>
            <a:lnRef idx="0">
              <a:scrgbClr r="0" g="0" b="0"/>
            </a:lnRef>
            <a:fillRef idx="0">
              <a:scrgbClr r="0" g="0" b="0"/>
            </a:fillRef>
            <a:effectRef idx="0">
              <a:scrgbClr r="0" g="0" b="0"/>
            </a:effectRef>
            <a:fontRef idx="minor"/>
          </p:style>
        </p:sp>
      </p:grpSp>
      <p:sp>
        <p:nvSpPr>
          <p:cNvPr id="55" name="PlaceHolder 10"/>
          <p:cNvSpPr>
            <a:spLocks noGrp="1"/>
          </p:cNvSpPr>
          <p:nvPr>
            <p:ph type="title"/>
          </p:nvPr>
        </p:nvSpPr>
        <p:spPr>
          <a:xfrm>
            <a:off x="395640" y="274680"/>
            <a:ext cx="6120360" cy="849960"/>
          </a:xfrm>
          <a:prstGeom prst="rect">
            <a:avLst/>
          </a:prstGeom>
        </p:spPr>
        <p:txBody>
          <a:bodyPr anchor="ctr"/>
          <a:lstStyle/>
          <a:p>
            <a:r>
              <a:rPr lang="en-IN" sz="3600" b="0" strike="noStrike" spc="-1">
                <a:solidFill>
                  <a:srgbClr val="000000"/>
                </a:solidFill>
                <a:latin typeface="Arial"/>
              </a:rPr>
              <a:t>Click to edit the title text format</a:t>
            </a:r>
          </a:p>
        </p:txBody>
      </p:sp>
      <p:sp>
        <p:nvSpPr>
          <p:cNvPr id="56" name="PlaceHolder 11"/>
          <p:cNvSpPr>
            <a:spLocks noGrp="1"/>
          </p:cNvSpPr>
          <p:nvPr>
            <p:ph type="body"/>
          </p:nvPr>
        </p:nvSpPr>
        <p:spPr>
          <a:xfrm>
            <a:off x="457200" y="1600200"/>
            <a:ext cx="8229240" cy="4525920"/>
          </a:xfrm>
          <a:prstGeom prst="rect">
            <a:avLst/>
          </a:prstGeom>
        </p:spPr>
        <p:txBody>
          <a:bodyPr/>
          <a:lstStyle/>
          <a:p>
            <a:pPr marL="432000" indent="-324000">
              <a:spcBef>
                <a:spcPts val="1417"/>
              </a:spcBef>
              <a:buClr>
                <a:srgbClr val="000000"/>
              </a:buClr>
              <a:buSzPct val="45000"/>
              <a:buFont typeface="Wingdings" charset="2"/>
              <a:buChar char=""/>
            </a:pPr>
            <a:r>
              <a:rPr lang="en-IN"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2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2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800" b="0" strike="noStrike" spc="-1">
                <a:solidFill>
                  <a:srgbClr val="000000"/>
                </a:solidFill>
                <a:latin typeface="Arial"/>
              </a:rPr>
              <a:t>Seventh Outline Level</a:t>
            </a:r>
          </a:p>
        </p:txBody>
      </p:sp>
      <p:sp>
        <p:nvSpPr>
          <p:cNvPr id="57" name="PlaceHolder 12"/>
          <p:cNvSpPr>
            <a:spLocks noGrp="1"/>
          </p:cNvSpPr>
          <p:nvPr>
            <p:ph type="sldNum"/>
          </p:nvPr>
        </p:nvSpPr>
        <p:spPr>
          <a:xfrm>
            <a:off x="8532360" y="6237360"/>
            <a:ext cx="611280" cy="292680"/>
          </a:xfrm>
          <a:prstGeom prst="rect">
            <a:avLst/>
          </a:prstGeom>
        </p:spPr>
        <p:txBody>
          <a:bodyPr/>
          <a:lstStyle/>
          <a:p>
            <a:pPr>
              <a:lnSpc>
                <a:spcPct val="100000"/>
              </a:lnSpc>
            </a:pPr>
            <a:endParaRPr lang="en-IN" sz="1600" b="0" strike="noStrike" spc="-1" dirty="0">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7" r:id="rId14"/>
    <p:sldLayoutId id="2147483678" r:id="rId15"/>
    <p:sldLayoutId id="2147483679" r:id="rId16"/>
    <p:sldLayoutId id="2147483680" r:id="rId17"/>
  </p:sldLayoutIdLst>
  <p:hf hdr="0" ftr="0" dt="0"/>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3.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4.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5.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customXml" Target="../ink/ink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0.emf"/></Relationships>
</file>

<file path=ppt/slides/_rels/slide25.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oleObject" Target="../embeddings/oleObject1.bin"/><Relationship Id="rId7" Type="http://schemas.openxmlformats.org/officeDocument/2006/relationships/customXml" Target="../ink/ink12.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32.wmf"/><Relationship Id="rId5" Type="http://schemas.openxmlformats.org/officeDocument/2006/relationships/oleObject" Target="../embeddings/oleObject2.bin"/><Relationship Id="rId4" Type="http://schemas.openxmlformats.org/officeDocument/2006/relationships/image" Target="../media/image31.wmf"/></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37.emf"/><Relationship Id="rId4" Type="http://schemas.openxmlformats.org/officeDocument/2006/relationships/customXml" Target="../ink/ink13.xml"/></Relationships>
</file>

<file path=ppt/slides/_rels/slide2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customXml" Target="../ink/ink1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customXml" Target="../ink/ink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0.emf"/></Relationships>
</file>

<file path=ppt/slides/_rels/slide3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customXml" Target="../ink/ink1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customXml" Target="../ink/ink1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customXml" Target="../ink/ink1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44.png"/><Relationship Id="rId1" Type="http://schemas.openxmlformats.org/officeDocument/2006/relationships/slideLayout" Target="../slideLayouts/slideLayout13.xml"/><Relationship Id="rId4" Type="http://schemas.openxmlformats.org/officeDocument/2006/relationships/image" Target="../media/image45.emf"/></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6.emf"/><Relationship Id="rId4" Type="http://schemas.openxmlformats.org/officeDocument/2006/relationships/customXml" Target="../ink/ink21.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5" Type="http://schemas.openxmlformats.org/officeDocument/2006/relationships/image" Target="../media/image49.emf"/><Relationship Id="rId4" Type="http://schemas.openxmlformats.org/officeDocument/2006/relationships/customXml" Target="../ink/ink22.xml"/></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customXml" Target="../ink/ink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customXml" Target="../ink/ink2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customXml" Target="../ink/ink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62.wmf"/><Relationship Id="rId5" Type="http://schemas.openxmlformats.org/officeDocument/2006/relationships/oleObject" Target="../embeddings/oleObject3.bin"/><Relationship Id="rId4" Type="http://schemas.openxmlformats.org/officeDocument/2006/relationships/image" Target="../media/image270.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62.wmf"/><Relationship Id="rId5" Type="http://schemas.openxmlformats.org/officeDocument/2006/relationships/oleObject" Target="../embeddings/oleObject4.bin"/><Relationship Id="rId4" Type="http://schemas.openxmlformats.org/officeDocument/2006/relationships/image" Target="../media/image60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Google Shape;39;p1">
            <a:extLst>
              <a:ext uri="{FF2B5EF4-FFF2-40B4-BE49-F238E27FC236}">
                <a16:creationId xmlns:a16="http://schemas.microsoft.com/office/drawing/2014/main" id="{99520C1E-7FDD-487A-8FAD-FD1BBC4D63F1}"/>
              </a:ext>
            </a:extLst>
          </p:cNvPr>
          <p:cNvSpPr>
            <a:spLocks noGrp="1"/>
          </p:cNvSpPr>
          <p:nvPr>
            <p:ph type="ctrTitle"/>
          </p:nvPr>
        </p:nvSpPr>
        <p:spPr>
          <a:xfrm>
            <a:off x="3276601" y="2770188"/>
            <a:ext cx="5181600" cy="1344612"/>
          </a:xfrm>
        </p:spPr>
        <p:txBody>
          <a:bodyPr lIns="68569" tIns="34275" rIns="68569" bIns="34275">
            <a:normAutofit fontScale="90000"/>
          </a:bodyPr>
          <a:lstStyle/>
          <a:p>
            <a:pPr algn="ctr">
              <a:spcBef>
                <a:spcPct val="0"/>
              </a:spcBef>
              <a:spcAft>
                <a:spcPct val="0"/>
              </a:spcAft>
              <a:buClr>
                <a:srgbClr val="FFFFFF"/>
              </a:buClr>
            </a:pPr>
            <a:r>
              <a:rPr lang="en-IN" sz="4000" dirty="0">
                <a:latin typeface="Arial" panose="020B0604020202020204" pitchFamily="34" charset="0"/>
                <a:cs typeface="Arial" panose="020B0604020202020204" pitchFamily="34" charset="0"/>
              </a:rPr>
              <a:t>Introduction </a:t>
            </a:r>
            <a:br>
              <a:rPr lang="en-IN" sz="4000" dirty="0">
                <a:latin typeface="Arial" panose="020B0604020202020204" pitchFamily="34" charset="0"/>
                <a:cs typeface="Arial" panose="020B0604020202020204" pitchFamily="34" charset="0"/>
              </a:rPr>
            </a:br>
            <a:r>
              <a:rPr lang="en-IN" sz="4000" dirty="0">
                <a:latin typeface="Arial" panose="020B0604020202020204" pitchFamily="34" charset="0"/>
                <a:cs typeface="Arial" panose="020B0604020202020204" pitchFamily="34" charset="0"/>
              </a:rPr>
              <a:t>to Statistical Methods</a:t>
            </a:r>
            <a:r>
              <a:rPr lang="en-US" altLang="x-none" sz="3600" dirty="0">
                <a:solidFill>
                  <a:srgbClr val="FFFFFF"/>
                </a:solidFill>
                <a:latin typeface="+mn-lt"/>
              </a:rPr>
              <a:t> </a:t>
            </a:r>
            <a:endParaRPr lang="x-none" altLang="x-none" sz="3600" dirty="0">
              <a:solidFill>
                <a:srgbClr val="FFFFFF"/>
              </a:solidFill>
              <a:latin typeface="+mn-lt"/>
            </a:endParaRPr>
          </a:p>
        </p:txBody>
      </p:sp>
      <p:sp>
        <p:nvSpPr>
          <p:cNvPr id="53251" name="Google Shape;41;p1">
            <a:extLst>
              <a:ext uri="{FF2B5EF4-FFF2-40B4-BE49-F238E27FC236}">
                <a16:creationId xmlns:a16="http://schemas.microsoft.com/office/drawing/2014/main" id="{FD664EF9-06E7-4466-988D-789744E7B8FB}"/>
              </a:ext>
            </a:extLst>
          </p:cNvPr>
          <p:cNvSpPr>
            <a:spLocks noGrp="1"/>
          </p:cNvSpPr>
          <p:nvPr>
            <p:ph type="body" idx="2"/>
          </p:nvPr>
        </p:nvSpPr>
        <p:spPr>
          <a:xfrm>
            <a:off x="3892550" y="4953000"/>
            <a:ext cx="5033963" cy="914400"/>
          </a:xfrm>
        </p:spPr>
        <p:txBody>
          <a:bodyPr lIns="68569" tIns="34275" rIns="68569" bIns="34275"/>
          <a:lstStyle/>
          <a:p>
            <a:pPr marL="0" indent="0" algn="ctr">
              <a:spcBef>
                <a:spcPct val="0"/>
              </a:spcBef>
              <a:spcAft>
                <a:spcPct val="0"/>
              </a:spcAft>
            </a:pPr>
            <a:r>
              <a:rPr lang="en-US" altLang="x-none" sz="2400" b="1" dirty="0" smtClean="0">
                <a:solidFill>
                  <a:schemeClr val="tx1"/>
                </a:solidFill>
                <a:latin typeface="Helvetica" panose="020B0604020202020204" pitchFamily="34" charset="0"/>
              </a:rPr>
              <a:t>Team ISM</a:t>
            </a:r>
            <a:endParaRPr lang="x-none" altLang="x-none" sz="2400" b="1" dirty="0">
              <a:solidFill>
                <a:schemeClr val="tx1"/>
              </a:solidFill>
              <a:latin typeface="Helvetica" panose="020B0604020202020204" pitchFamily="34" charset="0"/>
            </a:endParaRPr>
          </a:p>
        </p:txBody>
      </p:sp>
    </p:spTree>
    <p:extLst>
      <p:ext uri="{BB962C8B-B14F-4D97-AF65-F5344CB8AC3E}">
        <p14:creationId xmlns:p14="http://schemas.microsoft.com/office/powerpoint/2010/main" val="3571482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600200"/>
            <a:ext cx="8534400" cy="4525963"/>
          </a:xfrm>
        </p:spPr>
        <p:txBody>
          <a:bodyPr>
            <a:noAutofit/>
          </a:bodyPr>
          <a:lstStyle/>
          <a:p>
            <a:pPr>
              <a:buFont typeface="Wingdings" panose="05000000000000000000" pitchFamily="2" charset="2"/>
              <a:buChar char="v"/>
            </a:pPr>
            <a:r>
              <a:rPr lang="en-IN" dirty="0"/>
              <a:t>Answers provided by statistical approaches can provide the basis for making </a:t>
            </a:r>
            <a:r>
              <a:rPr lang="en-IN" b="1" dirty="0" smtClean="0"/>
              <a:t>decisions</a:t>
            </a:r>
            <a:r>
              <a:rPr lang="en-IN" dirty="0" smtClean="0"/>
              <a:t> or </a:t>
            </a:r>
            <a:r>
              <a:rPr lang="en-IN" dirty="0"/>
              <a:t>choosing actions</a:t>
            </a:r>
            <a:r>
              <a:rPr lang="en-IN" dirty="0" smtClean="0"/>
              <a:t>.</a:t>
            </a:r>
          </a:p>
          <a:p>
            <a:pPr marL="0" indent="0"/>
            <a:endParaRPr lang="en-IN" dirty="0" smtClean="0"/>
          </a:p>
          <a:p>
            <a:pPr marL="0" indent="0"/>
            <a:r>
              <a:rPr lang="en-IN" dirty="0" smtClean="0"/>
              <a:t>When </a:t>
            </a:r>
            <a:r>
              <a:rPr lang="en-IN" dirty="0"/>
              <a:t>information is sought, statistical ideas suggest a typical collection process </a:t>
            </a:r>
            <a:r>
              <a:rPr lang="en-IN" dirty="0" smtClean="0"/>
              <a:t>with four </a:t>
            </a:r>
            <a:r>
              <a:rPr lang="en-IN" dirty="0"/>
              <a:t>crucial steps.</a:t>
            </a:r>
          </a:p>
          <a:p>
            <a:pPr lvl="1">
              <a:buFont typeface="Wingdings" panose="05000000000000000000" pitchFamily="2" charset="2"/>
              <a:buChar char="v"/>
            </a:pPr>
            <a:r>
              <a:rPr lang="en-IN" sz="2400" dirty="0" smtClean="0"/>
              <a:t>Set </a:t>
            </a:r>
            <a:r>
              <a:rPr lang="en-IN" sz="2400" dirty="0"/>
              <a:t>clearly defined goals for the investigations.</a:t>
            </a:r>
          </a:p>
          <a:p>
            <a:pPr lvl="1">
              <a:buFont typeface="Wingdings" panose="05000000000000000000" pitchFamily="2" charset="2"/>
              <a:buChar char="v"/>
            </a:pPr>
            <a:r>
              <a:rPr lang="en-IN" sz="2400" dirty="0" smtClean="0"/>
              <a:t>Make </a:t>
            </a:r>
            <a:r>
              <a:rPr lang="en-IN" sz="2400" dirty="0"/>
              <a:t>a plan of what data to collect and how to collect it.</a:t>
            </a:r>
          </a:p>
          <a:p>
            <a:pPr lvl="1">
              <a:buFont typeface="Wingdings" panose="05000000000000000000" pitchFamily="2" charset="2"/>
              <a:buChar char="v"/>
            </a:pPr>
            <a:r>
              <a:rPr lang="en-IN" sz="2400" dirty="0" smtClean="0"/>
              <a:t>Apply </a:t>
            </a:r>
            <a:r>
              <a:rPr lang="en-IN" sz="2400" dirty="0"/>
              <a:t>appropriate statistical methods to extract information from </a:t>
            </a:r>
            <a:r>
              <a:rPr lang="en-IN" sz="2400" dirty="0" smtClean="0"/>
              <a:t>the data</a:t>
            </a:r>
            <a:r>
              <a:rPr lang="en-IN" sz="2400" dirty="0"/>
              <a:t>.</a:t>
            </a:r>
          </a:p>
          <a:p>
            <a:pPr lvl="1">
              <a:buFont typeface="Wingdings" panose="05000000000000000000" pitchFamily="2" charset="2"/>
              <a:buChar char="v"/>
            </a:pPr>
            <a:r>
              <a:rPr lang="en-IN" sz="2400" dirty="0" smtClean="0"/>
              <a:t>Interpret </a:t>
            </a:r>
            <a:r>
              <a:rPr lang="en-IN" sz="2400" dirty="0"/>
              <a:t>the information and draw conclusions.</a:t>
            </a:r>
          </a:p>
        </p:txBody>
      </p:sp>
      <p:sp>
        <p:nvSpPr>
          <p:cNvPr id="4" name="Content Placeholder 3"/>
          <p:cNvSpPr>
            <a:spLocks noGrp="1"/>
          </p:cNvSpPr>
          <p:nvPr>
            <p:ph sz="quarter" idx="10"/>
          </p:nvPr>
        </p:nvSpPr>
        <p:spPr/>
        <p:txBody>
          <a:bodyPr/>
          <a:lstStyle/>
          <a:p>
            <a:r>
              <a:rPr lang="en-IN" b="0" dirty="0"/>
              <a:t>Why Study Statistics?</a:t>
            </a:r>
            <a:endParaRPr lang="en-IN"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450000" y="985680"/>
              <a:ext cx="8036280" cy="4897440"/>
            </p14:xfrm>
          </p:contentPart>
        </mc:Choice>
        <mc:Fallback>
          <p:pic>
            <p:nvPicPr>
              <p:cNvPr id="2" name="Ink 1"/>
              <p:cNvPicPr/>
              <p:nvPr/>
            </p:nvPicPr>
            <p:blipFill>
              <a:blip r:embed="rId3"/>
              <a:stretch>
                <a:fillRect/>
              </a:stretch>
            </p:blipFill>
            <p:spPr>
              <a:xfrm>
                <a:off x="443880" y="977760"/>
                <a:ext cx="8049240" cy="4914000"/>
              </a:xfrm>
              <a:prstGeom prst="rect">
                <a:avLst/>
              </a:prstGeom>
            </p:spPr>
          </p:pic>
        </mc:Fallback>
      </mc:AlternateContent>
    </p:spTree>
    <p:extLst>
      <p:ext uri="{BB962C8B-B14F-4D97-AF65-F5344CB8AC3E}">
        <p14:creationId xmlns:p14="http://schemas.microsoft.com/office/powerpoint/2010/main" val="25096975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v"/>
            </a:pPr>
            <a:r>
              <a:rPr lang="en-IN" dirty="0" smtClean="0"/>
              <a:t>Descriptive Statistics</a:t>
            </a:r>
          </a:p>
          <a:p>
            <a:pPr lvl="1">
              <a:buFont typeface="Wingdings" panose="05000000000000000000" pitchFamily="2" charset="2"/>
              <a:buChar char="v"/>
            </a:pPr>
            <a:r>
              <a:rPr lang="en-IN" sz="2400" dirty="0" smtClean="0"/>
              <a:t>Presentation of data in tables and charts, and summarization by graphs and numerical descriptions.</a:t>
            </a:r>
          </a:p>
          <a:p>
            <a:pPr>
              <a:buFont typeface="Wingdings" panose="05000000000000000000" pitchFamily="2" charset="2"/>
              <a:buChar char="v"/>
            </a:pPr>
            <a:r>
              <a:rPr lang="en-IN" dirty="0" smtClean="0"/>
              <a:t>Statistical Inference</a:t>
            </a:r>
          </a:p>
          <a:p>
            <a:pPr lvl="1">
              <a:buFont typeface="Wingdings" panose="05000000000000000000" pitchFamily="2" charset="2"/>
              <a:buChar char="v"/>
            </a:pPr>
            <a:r>
              <a:rPr lang="en-IN" sz="2400" dirty="0" smtClean="0"/>
              <a:t>Generalization Based on Sample Data.</a:t>
            </a:r>
          </a:p>
          <a:p>
            <a:pPr lvl="1">
              <a:buFont typeface="Wingdings" panose="05000000000000000000" pitchFamily="2" charset="2"/>
              <a:buChar char="v"/>
            </a:pPr>
            <a:endParaRPr lang="en-IN" sz="2400" dirty="0" smtClean="0"/>
          </a:p>
          <a:p>
            <a:r>
              <a:rPr lang="en-IN" dirty="0"/>
              <a:t>	</a:t>
            </a:r>
          </a:p>
        </p:txBody>
      </p:sp>
      <p:sp>
        <p:nvSpPr>
          <p:cNvPr id="3" name="Content Placeholder 2"/>
          <p:cNvSpPr>
            <a:spLocks noGrp="1"/>
          </p:cNvSpPr>
          <p:nvPr>
            <p:ph sz="quarter" idx="10"/>
          </p:nvPr>
        </p:nvSpPr>
        <p:spPr/>
        <p:txBody>
          <a:bodyPr/>
          <a:lstStyle/>
          <a:p>
            <a:r>
              <a:rPr lang="en-IN" dirty="0" smtClean="0"/>
              <a:t>Current Day Statistics!</a:t>
            </a:r>
            <a:endParaRPr lang="en-IN"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595080" y="2008440"/>
              <a:ext cx="7906320" cy="1787040"/>
            </p14:xfrm>
          </p:contentPart>
        </mc:Choice>
        <mc:Fallback>
          <p:pic>
            <p:nvPicPr>
              <p:cNvPr id="4" name="Ink 3"/>
              <p:cNvPicPr/>
              <p:nvPr/>
            </p:nvPicPr>
            <p:blipFill>
              <a:blip r:embed="rId3"/>
              <a:stretch>
                <a:fillRect/>
              </a:stretch>
            </p:blipFill>
            <p:spPr>
              <a:xfrm>
                <a:off x="585720" y="2003760"/>
                <a:ext cx="7923960" cy="1796760"/>
              </a:xfrm>
              <a:prstGeom prst="rect">
                <a:avLst/>
              </a:prstGeom>
            </p:spPr>
          </p:pic>
        </mc:Fallback>
      </mc:AlternateContent>
    </p:spTree>
    <p:extLst>
      <p:ext uri="{BB962C8B-B14F-4D97-AF65-F5344CB8AC3E}">
        <p14:creationId xmlns:p14="http://schemas.microsoft.com/office/powerpoint/2010/main" val="34340481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v"/>
            </a:pPr>
            <a:r>
              <a:rPr lang="en-IN" sz="2800" dirty="0" smtClean="0"/>
              <a:t>Population Vs Sample</a:t>
            </a:r>
          </a:p>
          <a:p>
            <a:pPr lvl="1">
              <a:buFont typeface="Wingdings" panose="05000000000000000000" pitchFamily="2" charset="2"/>
              <a:buChar char="v"/>
            </a:pPr>
            <a:endParaRPr lang="en-IN" sz="2800" dirty="0" smtClean="0"/>
          </a:p>
          <a:p>
            <a:pPr>
              <a:buFont typeface="Wingdings" panose="05000000000000000000" pitchFamily="2" charset="2"/>
              <a:buChar char="v"/>
            </a:pPr>
            <a:r>
              <a:rPr lang="en-IN" dirty="0" smtClean="0"/>
              <a:t>Selection of Sample</a:t>
            </a:r>
          </a:p>
          <a:p>
            <a:pPr lvl="1">
              <a:buFont typeface="Wingdings" panose="05000000000000000000" pitchFamily="2" charset="2"/>
              <a:buChar char="v"/>
            </a:pPr>
            <a:r>
              <a:rPr lang="en-IN" sz="2400" dirty="0" smtClean="0"/>
              <a:t>Avoid biasness</a:t>
            </a:r>
          </a:p>
          <a:p>
            <a:pPr lvl="1">
              <a:buFont typeface="Wingdings" panose="05000000000000000000" pitchFamily="2" charset="2"/>
              <a:buChar char="v"/>
            </a:pPr>
            <a:r>
              <a:rPr lang="en-IN" sz="2400" dirty="0" smtClean="0"/>
              <a:t>Keeping Objective in mind</a:t>
            </a:r>
          </a:p>
          <a:p>
            <a:pPr lvl="2">
              <a:buFont typeface="Wingdings" panose="05000000000000000000" pitchFamily="2" charset="2"/>
              <a:buChar char="v"/>
            </a:pPr>
            <a:r>
              <a:rPr lang="en-IN" dirty="0" smtClean="0">
                <a:latin typeface="Arial" panose="020B0604020202020204" pitchFamily="34" charset="0"/>
                <a:cs typeface="Arial" panose="020B0604020202020204" pitchFamily="34" charset="0"/>
              </a:rPr>
              <a:t>Use Random numbers</a:t>
            </a:r>
          </a:p>
          <a:p>
            <a:endParaRPr lang="en-IN" dirty="0"/>
          </a:p>
        </p:txBody>
      </p:sp>
      <p:sp>
        <p:nvSpPr>
          <p:cNvPr id="3" name="Content Placeholder 2"/>
          <p:cNvSpPr>
            <a:spLocks noGrp="1"/>
          </p:cNvSpPr>
          <p:nvPr>
            <p:ph sz="quarter" idx="10"/>
          </p:nvPr>
        </p:nvSpPr>
        <p:spPr/>
        <p:txBody>
          <a:bodyPr/>
          <a:lstStyle/>
          <a:p>
            <a:r>
              <a:rPr lang="en-IN" dirty="0" smtClean="0"/>
              <a:t>Current Day Statistics!</a:t>
            </a:r>
            <a:endParaRPr lang="en-IN"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75040" y="1444320"/>
              <a:ext cx="4178160" cy="2862360"/>
            </p14:xfrm>
          </p:contentPart>
        </mc:Choice>
        <mc:Fallback>
          <p:pic>
            <p:nvPicPr>
              <p:cNvPr id="4" name="Ink 3"/>
              <p:cNvPicPr/>
              <p:nvPr/>
            </p:nvPicPr>
            <p:blipFill>
              <a:blip r:embed="rId3"/>
              <a:stretch>
                <a:fillRect/>
              </a:stretch>
            </p:blipFill>
            <p:spPr>
              <a:xfrm>
                <a:off x="267120" y="1436760"/>
                <a:ext cx="4194720" cy="2875320"/>
              </a:xfrm>
              <a:prstGeom prst="rect">
                <a:avLst/>
              </a:prstGeom>
            </p:spPr>
          </p:pic>
        </mc:Fallback>
      </mc:AlternateContent>
    </p:spTree>
    <p:extLst>
      <p:ext uri="{BB962C8B-B14F-4D97-AF65-F5344CB8AC3E}">
        <p14:creationId xmlns:p14="http://schemas.microsoft.com/office/powerpoint/2010/main" val="5679360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v"/>
            </a:pPr>
            <a:r>
              <a:rPr lang="en-IN" dirty="0" smtClean="0"/>
              <a:t>Statistical data obtained from the surveys, experiments, etc. are useless until they are arranged in proper and required form.</a:t>
            </a:r>
          </a:p>
          <a:p>
            <a:pPr lvl="1">
              <a:buFont typeface="Wingdings" panose="05000000000000000000" pitchFamily="2" charset="2"/>
              <a:buChar char="v"/>
            </a:pPr>
            <a:r>
              <a:rPr lang="en-IN" sz="2400" dirty="0" smtClean="0"/>
              <a:t>Tally Table </a:t>
            </a:r>
          </a:p>
          <a:p>
            <a:pPr lvl="1">
              <a:buFont typeface="Wingdings" panose="05000000000000000000" pitchFamily="2" charset="2"/>
              <a:buChar char="v"/>
            </a:pPr>
            <a:r>
              <a:rPr lang="en-IN" sz="2400" dirty="0" smtClean="0"/>
              <a:t>Dot Diagram.</a:t>
            </a:r>
          </a:p>
          <a:p>
            <a:pPr lvl="1">
              <a:buFont typeface="Wingdings" panose="05000000000000000000" pitchFamily="2" charset="2"/>
              <a:buChar char="v"/>
            </a:pPr>
            <a:r>
              <a:rPr lang="en-IN" sz="2400" dirty="0" smtClean="0"/>
              <a:t>Bar Chart.</a:t>
            </a:r>
          </a:p>
          <a:p>
            <a:pPr lvl="1">
              <a:buFont typeface="Wingdings" panose="05000000000000000000" pitchFamily="2" charset="2"/>
              <a:buChar char="v"/>
            </a:pPr>
            <a:r>
              <a:rPr lang="en-IN" sz="2400" dirty="0" smtClean="0"/>
              <a:t>Frequency Distributions.</a:t>
            </a:r>
          </a:p>
          <a:p>
            <a:pPr lvl="1">
              <a:buFont typeface="Wingdings" panose="05000000000000000000" pitchFamily="2" charset="2"/>
              <a:buChar char="v"/>
            </a:pPr>
            <a:r>
              <a:rPr lang="en-IN" sz="2400" dirty="0" smtClean="0"/>
              <a:t>Histograms.</a:t>
            </a:r>
          </a:p>
          <a:p>
            <a:pPr lvl="1">
              <a:buFont typeface="Wingdings" panose="05000000000000000000" pitchFamily="2" charset="2"/>
              <a:buChar char="v"/>
            </a:pPr>
            <a:r>
              <a:rPr lang="en-IN" sz="2400" dirty="0" smtClean="0"/>
              <a:t>Cumulative  Distribution.</a:t>
            </a:r>
          </a:p>
          <a:p>
            <a:pPr marL="0" indent="0"/>
            <a:endParaRPr lang="en-IN" dirty="0"/>
          </a:p>
        </p:txBody>
      </p:sp>
      <p:sp>
        <p:nvSpPr>
          <p:cNvPr id="3" name="Content Placeholder 2"/>
          <p:cNvSpPr>
            <a:spLocks noGrp="1"/>
          </p:cNvSpPr>
          <p:nvPr>
            <p:ph sz="quarter" idx="10"/>
          </p:nvPr>
        </p:nvSpPr>
        <p:spPr>
          <a:xfrm>
            <a:off x="304800" y="356785"/>
            <a:ext cx="7772400" cy="1143000"/>
          </a:xfrm>
        </p:spPr>
        <p:txBody>
          <a:bodyPr/>
          <a:lstStyle/>
          <a:p>
            <a:r>
              <a:rPr lang="en-IN" dirty="0" smtClean="0"/>
              <a:t>Representation of Data (Graphical)</a:t>
            </a:r>
            <a:endParaRPr lang="en-IN" dirty="0"/>
          </a:p>
        </p:txBody>
      </p:sp>
      <p:pic>
        <p:nvPicPr>
          <p:cNvPr id="5" name="Picture 4"/>
          <p:cNvPicPr>
            <a:picLocks noChangeAspect="1"/>
          </p:cNvPicPr>
          <p:nvPr/>
        </p:nvPicPr>
        <p:blipFill>
          <a:blip r:embed="rId2"/>
          <a:stretch>
            <a:fillRect/>
          </a:stretch>
        </p:blipFill>
        <p:spPr>
          <a:xfrm>
            <a:off x="4908947" y="2390775"/>
            <a:ext cx="2409825" cy="1219200"/>
          </a:xfrm>
          <a:prstGeom prst="rect">
            <a:avLst/>
          </a:prstGeom>
        </p:spPr>
      </p:pic>
      <p:pic>
        <p:nvPicPr>
          <p:cNvPr id="6" name="Picture 5"/>
          <p:cNvPicPr>
            <a:picLocks noChangeAspect="1"/>
          </p:cNvPicPr>
          <p:nvPr/>
        </p:nvPicPr>
        <p:blipFill>
          <a:blip r:embed="rId3"/>
          <a:stretch>
            <a:fillRect/>
          </a:stretch>
        </p:blipFill>
        <p:spPr>
          <a:xfrm>
            <a:off x="4908947" y="2405848"/>
            <a:ext cx="3590925" cy="1276350"/>
          </a:xfrm>
          <a:prstGeom prst="rect">
            <a:avLst/>
          </a:prstGeom>
        </p:spPr>
      </p:pic>
      <p:pic>
        <p:nvPicPr>
          <p:cNvPr id="7" name="Picture 6"/>
          <p:cNvPicPr>
            <a:picLocks noChangeAspect="1"/>
          </p:cNvPicPr>
          <p:nvPr/>
        </p:nvPicPr>
        <p:blipFill>
          <a:blip r:embed="rId4"/>
          <a:stretch>
            <a:fillRect/>
          </a:stretch>
        </p:blipFill>
        <p:spPr>
          <a:xfrm>
            <a:off x="4908946" y="2405848"/>
            <a:ext cx="3590925" cy="1828007"/>
          </a:xfrm>
          <a:prstGeom prst="rect">
            <a:avLst/>
          </a:prstGeom>
        </p:spPr>
      </p:pic>
      <p:pic>
        <p:nvPicPr>
          <p:cNvPr id="10" name="Picture 9"/>
          <p:cNvPicPr>
            <a:picLocks noChangeAspect="1"/>
          </p:cNvPicPr>
          <p:nvPr/>
        </p:nvPicPr>
        <p:blipFill>
          <a:blip r:embed="rId5"/>
          <a:stretch>
            <a:fillRect/>
          </a:stretch>
        </p:blipFill>
        <p:spPr>
          <a:xfrm>
            <a:off x="4914674" y="2405848"/>
            <a:ext cx="3636990" cy="2687604"/>
          </a:xfrm>
          <a:prstGeom prst="rect">
            <a:avLst/>
          </a:prstGeom>
        </p:spPr>
      </p:pic>
      <p:pic>
        <p:nvPicPr>
          <p:cNvPr id="11" name="Picture 10"/>
          <p:cNvPicPr>
            <a:picLocks noChangeAspect="1"/>
          </p:cNvPicPr>
          <p:nvPr/>
        </p:nvPicPr>
        <p:blipFill>
          <a:blip r:embed="rId6"/>
          <a:stretch>
            <a:fillRect/>
          </a:stretch>
        </p:blipFill>
        <p:spPr>
          <a:xfrm>
            <a:off x="4908944" y="2405847"/>
            <a:ext cx="3642719" cy="2728523"/>
          </a:xfrm>
          <a:prstGeom prst="rect">
            <a:avLst/>
          </a:prstGeom>
        </p:spPr>
      </p:pic>
      <p:pic>
        <p:nvPicPr>
          <p:cNvPr id="12" name="Picture 11"/>
          <p:cNvPicPr>
            <a:picLocks noChangeAspect="1"/>
          </p:cNvPicPr>
          <p:nvPr/>
        </p:nvPicPr>
        <p:blipFill>
          <a:blip r:embed="rId7"/>
          <a:stretch>
            <a:fillRect/>
          </a:stretch>
        </p:blipFill>
        <p:spPr>
          <a:xfrm>
            <a:off x="4908942" y="2427860"/>
            <a:ext cx="3879701" cy="2721581"/>
          </a:xfrm>
          <a:prstGeom prst="rect">
            <a:avLst/>
          </a:prstGeom>
        </p:spPr>
      </p:pic>
      <mc:AlternateContent xmlns:mc="http://schemas.openxmlformats.org/markup-compatibility/2006">
        <mc:Choice xmlns:p14="http://schemas.microsoft.com/office/powerpoint/2010/main" Requires="p14">
          <p:contentPart p14:bwMode="auto" r:id="rId8">
            <p14:nvContentPartPr>
              <p14:cNvPr id="4" name="Ink 3"/>
              <p14:cNvContentPartPr/>
              <p14:nvPr/>
            </p14:nvContentPartPr>
            <p14:xfrm>
              <a:off x="579960" y="3041640"/>
              <a:ext cx="6086520" cy="1334520"/>
            </p14:xfrm>
          </p:contentPart>
        </mc:Choice>
        <mc:Fallback>
          <p:pic>
            <p:nvPicPr>
              <p:cNvPr id="4" name="Ink 3"/>
              <p:cNvPicPr/>
              <p:nvPr/>
            </p:nvPicPr>
            <p:blipFill>
              <a:blip r:embed="rId9"/>
              <a:stretch>
                <a:fillRect/>
              </a:stretch>
            </p:blipFill>
            <p:spPr>
              <a:xfrm>
                <a:off x="570960" y="3033000"/>
                <a:ext cx="6099840" cy="1348200"/>
              </a:xfrm>
              <a:prstGeom prst="rect">
                <a:avLst/>
              </a:prstGeom>
            </p:spPr>
          </p:pic>
        </mc:Fallback>
      </mc:AlternateContent>
    </p:spTree>
    <p:extLst>
      <p:ext uri="{BB962C8B-B14F-4D97-AF65-F5344CB8AC3E}">
        <p14:creationId xmlns:p14="http://schemas.microsoft.com/office/powerpoint/2010/main" val="175812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
                                            <p:txEl>
                                              <p:pRg st="6" end="6"/>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Types of </a:t>
            </a:r>
            <a:r>
              <a:rPr lang="en-US" sz="4000" b="1" dirty="0" smtClean="0"/>
              <a:t>Variables</a:t>
            </a:r>
            <a:endParaRPr lang="en-IN" sz="4000" dirty="0"/>
          </a:p>
        </p:txBody>
      </p:sp>
      <p:sp>
        <p:nvSpPr>
          <p:cNvPr id="3" name="Subtitle 2"/>
          <p:cNvSpPr>
            <a:spLocks noGrp="1"/>
          </p:cNvSpPr>
          <p:nvPr>
            <p:ph type="subTitle"/>
          </p:nvPr>
        </p:nvSpPr>
        <p:spPr>
          <a:xfrm>
            <a:off x="762000" y="2514600"/>
            <a:ext cx="7710480" cy="4525920"/>
          </a:xfrm>
        </p:spPr>
        <p:txBody>
          <a:bodyPr/>
          <a:lstStyle/>
          <a:p>
            <a:endParaRPr lang="en-US" dirty="0" smtClean="0"/>
          </a:p>
          <a:p>
            <a:endParaRPr lang="en-US" dirty="0"/>
          </a:p>
          <a:p>
            <a:endParaRPr lang="en-US" dirty="0" smtClean="0"/>
          </a:p>
          <a:p>
            <a:endParaRPr lang="en-US" dirty="0"/>
          </a:p>
          <a:p>
            <a:endParaRPr lang="en-US" dirty="0" smtClean="0"/>
          </a:p>
          <a:p>
            <a:endParaRPr lang="en-US" dirty="0"/>
          </a:p>
          <a:p>
            <a:r>
              <a:rPr lang="en-US" sz="1600" b="1" dirty="0" smtClean="0"/>
              <a:t>Examples</a:t>
            </a:r>
            <a:r>
              <a:rPr lang="en-US" sz="1600" b="1" dirty="0"/>
              <a:t>:</a:t>
            </a:r>
            <a:endParaRPr lang="en-IN" sz="1600" dirty="0"/>
          </a:p>
          <a:p>
            <a:pPr lvl="1"/>
            <a:r>
              <a:rPr lang="en-US" sz="1600" b="1" dirty="0"/>
              <a:t>Marital Status</a:t>
            </a:r>
            <a:endParaRPr lang="en-IN" sz="1600" dirty="0"/>
          </a:p>
          <a:p>
            <a:pPr lvl="1"/>
            <a:r>
              <a:rPr lang="en-US" sz="1600" b="1" dirty="0"/>
              <a:t>Political Party</a:t>
            </a:r>
            <a:endParaRPr lang="en-IN" sz="1600" dirty="0"/>
          </a:p>
          <a:p>
            <a:pPr lvl="1"/>
            <a:r>
              <a:rPr lang="en-US" sz="1600" b="1" dirty="0"/>
              <a:t>Eye Color</a:t>
            </a:r>
            <a:endParaRPr lang="en-IN" sz="1600" dirty="0"/>
          </a:p>
          <a:p>
            <a:r>
              <a:rPr lang="en-US" sz="1600" b="1" dirty="0">
                <a:solidFill>
                  <a:srgbClr val="FF0000"/>
                </a:solidFill>
              </a:rPr>
              <a:t>(Defined </a:t>
            </a:r>
            <a:r>
              <a:rPr lang="en-US" sz="1600" b="1" dirty="0" smtClean="0">
                <a:solidFill>
                  <a:srgbClr val="FF0000"/>
                </a:solidFill>
              </a:rPr>
              <a:t>categories)</a:t>
            </a:r>
            <a:endParaRPr lang="en-IN" sz="1600" dirty="0">
              <a:solidFill>
                <a:srgbClr val="FF0000"/>
              </a:solidFill>
            </a:endParaRPr>
          </a:p>
        </p:txBody>
      </p:sp>
      <p:grpSp>
        <p:nvGrpSpPr>
          <p:cNvPr id="4" name="Group 3"/>
          <p:cNvGrpSpPr>
            <a:grpSpLocks/>
          </p:cNvGrpSpPr>
          <p:nvPr/>
        </p:nvGrpSpPr>
        <p:grpSpPr>
          <a:xfrm>
            <a:off x="762000" y="1588832"/>
            <a:ext cx="8077200" cy="3592768"/>
            <a:chOff x="12700" y="12700"/>
            <a:chExt cx="4677664" cy="2502928"/>
          </a:xfrm>
        </p:grpSpPr>
        <p:sp>
          <p:nvSpPr>
            <p:cNvPr id="5" name="Graphic 151"/>
            <p:cNvSpPr/>
            <p:nvPr/>
          </p:nvSpPr>
          <p:spPr>
            <a:xfrm>
              <a:off x="763397" y="695413"/>
              <a:ext cx="3261995" cy="1386840"/>
            </a:xfrm>
            <a:custGeom>
              <a:avLst/>
              <a:gdLst/>
              <a:ahLst/>
              <a:cxnLst/>
              <a:rect l="l" t="t" r="r" b="b"/>
              <a:pathLst>
                <a:path w="3261995" h="1386840">
                  <a:moveTo>
                    <a:pt x="3261994" y="1386332"/>
                  </a:moveTo>
                  <a:lnTo>
                    <a:pt x="3261994" y="1300734"/>
                  </a:lnTo>
                  <a:lnTo>
                    <a:pt x="2397125" y="1300734"/>
                  </a:lnTo>
                  <a:lnTo>
                    <a:pt x="2397125" y="1114171"/>
                  </a:lnTo>
                </a:path>
                <a:path w="3261995" h="1386840">
                  <a:moveTo>
                    <a:pt x="1425066" y="1385189"/>
                  </a:moveTo>
                  <a:lnTo>
                    <a:pt x="1425066" y="1299591"/>
                  </a:lnTo>
                  <a:lnTo>
                    <a:pt x="2397125" y="1299591"/>
                  </a:lnTo>
                  <a:lnTo>
                    <a:pt x="2397125" y="1114171"/>
                  </a:lnTo>
                </a:path>
                <a:path w="3261995" h="1386840">
                  <a:moveTo>
                    <a:pt x="2396490" y="462661"/>
                  </a:moveTo>
                  <a:lnTo>
                    <a:pt x="2396490" y="348361"/>
                  </a:lnTo>
                  <a:lnTo>
                    <a:pt x="1241552" y="348361"/>
                  </a:lnTo>
                  <a:lnTo>
                    <a:pt x="1241552" y="0"/>
                  </a:lnTo>
                </a:path>
                <a:path w="3261995" h="1386840">
                  <a:moveTo>
                    <a:pt x="0" y="490981"/>
                  </a:moveTo>
                  <a:lnTo>
                    <a:pt x="86613" y="490981"/>
                  </a:lnTo>
                  <a:lnTo>
                    <a:pt x="86613" y="353822"/>
                  </a:lnTo>
                  <a:lnTo>
                    <a:pt x="1270380" y="353822"/>
                  </a:lnTo>
                </a:path>
              </a:pathLst>
            </a:custGeom>
            <a:ln w="25400">
              <a:solidFill>
                <a:srgbClr val="C0504D"/>
              </a:solidFill>
              <a:prstDash val="solid"/>
            </a:ln>
          </p:spPr>
          <p:txBody>
            <a:bodyPr wrap="square" lIns="0" tIns="0" rIns="0" bIns="0" rtlCol="0">
              <a:prstTxWarp prst="textNoShape">
                <a:avLst/>
              </a:prstTxWarp>
              <a:noAutofit/>
            </a:bodyPr>
            <a:lstStyle/>
            <a:p>
              <a:endParaRPr lang="en-IN"/>
            </a:p>
          </p:txBody>
        </p:sp>
        <p:sp>
          <p:nvSpPr>
            <p:cNvPr id="6" name="Textbox 152"/>
            <p:cNvSpPr txBox="1"/>
            <p:nvPr/>
          </p:nvSpPr>
          <p:spPr>
            <a:xfrm>
              <a:off x="3361944" y="2080653"/>
              <a:ext cx="1328420" cy="434975"/>
            </a:xfrm>
            <a:prstGeom prst="rect">
              <a:avLst/>
            </a:prstGeom>
            <a:solidFill>
              <a:srgbClr val="FFFFFF"/>
            </a:solidFill>
            <a:ln w="25400">
              <a:solidFill>
                <a:srgbClr val="C0504D"/>
              </a:solidFill>
              <a:prstDash val="solid"/>
            </a:ln>
          </p:spPr>
          <p:txBody>
            <a:bodyPr wrap="square" lIns="0" tIns="0" rIns="0" bIns="0" rtlCol="0">
              <a:noAutofit/>
            </a:bodyPr>
            <a:lstStyle/>
            <a:p>
              <a:pPr marL="110490">
                <a:spcBef>
                  <a:spcPts val="510"/>
                </a:spcBef>
                <a:spcAft>
                  <a:spcPts val="0"/>
                </a:spcAft>
              </a:pPr>
              <a:r>
                <a:rPr lang="en-US" sz="1800" b="1" spc="-10">
                  <a:solidFill>
                    <a:srgbClr val="FF0000"/>
                  </a:solidFill>
                  <a:effectLst/>
                  <a:latin typeface="Calibri" panose="020F0502020204030204" pitchFamily="34" charset="0"/>
                  <a:ea typeface="Calibri" panose="020F0502020204030204" pitchFamily="34" charset="0"/>
                </a:rPr>
                <a:t>Continuous</a:t>
              </a:r>
              <a:endParaRPr lang="en-IN" sz="1100">
                <a:effectLst/>
                <a:latin typeface="Calibri" panose="020F0502020204030204" pitchFamily="34" charset="0"/>
                <a:ea typeface="Calibri" panose="020F0502020204030204" pitchFamily="34" charset="0"/>
              </a:endParaRPr>
            </a:p>
          </p:txBody>
        </p:sp>
        <p:sp>
          <p:nvSpPr>
            <p:cNvPr id="7" name="Textbox 153"/>
            <p:cNvSpPr txBox="1"/>
            <p:nvPr/>
          </p:nvSpPr>
          <p:spPr>
            <a:xfrm>
              <a:off x="1604391" y="2080653"/>
              <a:ext cx="1146175" cy="434975"/>
            </a:xfrm>
            <a:prstGeom prst="rect">
              <a:avLst/>
            </a:prstGeom>
            <a:solidFill>
              <a:srgbClr val="FFFFFF"/>
            </a:solidFill>
            <a:ln w="25400">
              <a:solidFill>
                <a:srgbClr val="C0504D"/>
              </a:solidFill>
              <a:prstDash val="solid"/>
            </a:ln>
          </p:spPr>
          <p:txBody>
            <a:bodyPr wrap="square" lIns="0" tIns="0" rIns="0" bIns="0" rtlCol="0">
              <a:noAutofit/>
            </a:bodyPr>
            <a:lstStyle/>
            <a:p>
              <a:pPr marL="186055">
                <a:spcBef>
                  <a:spcPts val="500"/>
                </a:spcBef>
                <a:spcAft>
                  <a:spcPts val="0"/>
                </a:spcAft>
              </a:pPr>
              <a:r>
                <a:rPr lang="en-US" sz="1800" b="1" spc="-10">
                  <a:solidFill>
                    <a:srgbClr val="FF0000"/>
                  </a:solidFill>
                  <a:effectLst/>
                  <a:latin typeface="Calibri" panose="020F0502020204030204" pitchFamily="34" charset="0"/>
                  <a:ea typeface="Calibri" panose="020F0502020204030204" pitchFamily="34" charset="0"/>
                </a:rPr>
                <a:t>Discrete</a:t>
              </a:r>
              <a:endParaRPr lang="en-IN" sz="1100">
                <a:effectLst/>
                <a:latin typeface="Calibri" panose="020F0502020204030204" pitchFamily="34" charset="0"/>
                <a:ea typeface="Calibri" panose="020F0502020204030204" pitchFamily="34" charset="0"/>
              </a:endParaRPr>
            </a:p>
          </p:txBody>
        </p:sp>
        <p:sp>
          <p:nvSpPr>
            <p:cNvPr id="8" name="Textbox 154"/>
            <p:cNvSpPr txBox="1"/>
            <p:nvPr/>
          </p:nvSpPr>
          <p:spPr>
            <a:xfrm>
              <a:off x="2380360" y="1157998"/>
              <a:ext cx="1559560" cy="651510"/>
            </a:xfrm>
            <a:prstGeom prst="rect">
              <a:avLst/>
            </a:prstGeom>
            <a:solidFill>
              <a:srgbClr val="FFFFFF"/>
            </a:solidFill>
            <a:ln w="25400">
              <a:solidFill>
                <a:srgbClr val="C0504D"/>
              </a:solidFill>
              <a:prstDash val="solid"/>
            </a:ln>
          </p:spPr>
          <p:txBody>
            <a:bodyPr wrap="square" lIns="0" tIns="0" rIns="0" bIns="0" rtlCol="0">
              <a:noAutofit/>
            </a:bodyPr>
            <a:lstStyle/>
            <a:p>
              <a:pPr marL="260985">
                <a:spcBef>
                  <a:spcPts val="1355"/>
                </a:spcBef>
                <a:spcAft>
                  <a:spcPts val="0"/>
                </a:spcAft>
              </a:pPr>
              <a:r>
                <a:rPr lang="en-US" sz="1800" b="1" spc="-10">
                  <a:solidFill>
                    <a:srgbClr val="000000"/>
                  </a:solidFill>
                  <a:effectLst/>
                  <a:latin typeface="Calibri" panose="020F0502020204030204" pitchFamily="34" charset="0"/>
                  <a:ea typeface="Calibri" panose="020F0502020204030204" pitchFamily="34" charset="0"/>
                </a:rPr>
                <a:t>Numerical</a:t>
              </a:r>
              <a:endParaRPr lang="en-IN" sz="1100">
                <a:effectLst/>
                <a:latin typeface="Calibri" panose="020F0502020204030204" pitchFamily="34" charset="0"/>
                <a:ea typeface="Calibri" panose="020F0502020204030204" pitchFamily="34" charset="0"/>
              </a:endParaRPr>
            </a:p>
          </p:txBody>
        </p:sp>
        <p:sp>
          <p:nvSpPr>
            <p:cNvPr id="9" name="Textbox 155"/>
            <p:cNvSpPr txBox="1"/>
            <p:nvPr/>
          </p:nvSpPr>
          <p:spPr>
            <a:xfrm>
              <a:off x="12700" y="1157998"/>
              <a:ext cx="1522095" cy="651510"/>
            </a:xfrm>
            <a:prstGeom prst="rect">
              <a:avLst/>
            </a:prstGeom>
            <a:solidFill>
              <a:srgbClr val="FFFFFF"/>
            </a:solidFill>
            <a:ln w="25400">
              <a:solidFill>
                <a:srgbClr val="C0504D"/>
              </a:solidFill>
              <a:prstDash val="solid"/>
            </a:ln>
          </p:spPr>
          <p:txBody>
            <a:bodyPr wrap="square" lIns="0" tIns="0" rIns="0" bIns="0" rtlCol="0">
              <a:noAutofit/>
            </a:bodyPr>
            <a:lstStyle/>
            <a:p>
              <a:pPr marL="220980">
                <a:spcBef>
                  <a:spcPts val="1085"/>
                </a:spcBef>
                <a:spcAft>
                  <a:spcPts val="0"/>
                </a:spcAft>
              </a:pPr>
              <a:r>
                <a:rPr lang="en-US" sz="1800" b="1" spc="-10">
                  <a:solidFill>
                    <a:srgbClr val="000000"/>
                  </a:solidFill>
                  <a:effectLst/>
                  <a:latin typeface="Calibri" panose="020F0502020204030204" pitchFamily="34" charset="0"/>
                  <a:ea typeface="Calibri" panose="020F0502020204030204" pitchFamily="34" charset="0"/>
                </a:rPr>
                <a:t>Categorical</a:t>
              </a:r>
              <a:endParaRPr lang="en-IN" sz="1100">
                <a:effectLst/>
                <a:latin typeface="Calibri" panose="020F0502020204030204" pitchFamily="34" charset="0"/>
                <a:ea typeface="Calibri" panose="020F0502020204030204" pitchFamily="34" charset="0"/>
              </a:endParaRPr>
            </a:p>
          </p:txBody>
        </p:sp>
        <p:sp>
          <p:nvSpPr>
            <p:cNvPr id="10" name="Textbox 156"/>
            <p:cNvSpPr txBox="1"/>
            <p:nvPr/>
          </p:nvSpPr>
          <p:spPr>
            <a:xfrm>
              <a:off x="1283208" y="12700"/>
              <a:ext cx="1467485" cy="683260"/>
            </a:xfrm>
            <a:prstGeom prst="rect">
              <a:avLst/>
            </a:prstGeom>
            <a:solidFill>
              <a:srgbClr val="FFFFFF"/>
            </a:solidFill>
            <a:ln w="25400">
              <a:solidFill>
                <a:srgbClr val="C0504D"/>
              </a:solidFill>
              <a:prstDash val="solid"/>
            </a:ln>
          </p:spPr>
          <p:txBody>
            <a:bodyPr wrap="square" lIns="0" tIns="0" rIns="0" bIns="0" rtlCol="0">
              <a:noAutofit/>
            </a:bodyPr>
            <a:lstStyle/>
            <a:p>
              <a:pPr marR="20320" algn="ctr">
                <a:spcBef>
                  <a:spcPts val="1475"/>
                </a:spcBef>
                <a:spcAft>
                  <a:spcPts val="0"/>
                </a:spcAft>
              </a:pPr>
              <a:r>
                <a:rPr lang="en-US" sz="1800" b="1" spc="-20" dirty="0">
                  <a:solidFill>
                    <a:srgbClr val="000000"/>
                  </a:solidFill>
                  <a:effectLst/>
                  <a:latin typeface="Calibri" panose="020F0502020204030204" pitchFamily="34" charset="0"/>
                  <a:ea typeface="Calibri" panose="020F0502020204030204" pitchFamily="34" charset="0"/>
                </a:rPr>
                <a:t>Data</a:t>
              </a:r>
              <a:endParaRPr lang="en-IN" sz="1100" dirty="0">
                <a:effectLst/>
                <a:latin typeface="Calibri" panose="020F0502020204030204" pitchFamily="34" charset="0"/>
                <a:ea typeface="Calibri" panose="020F0502020204030204" pitchFamily="34" charset="0"/>
              </a:endParaRPr>
            </a:p>
          </p:txBody>
        </p:sp>
      </p:grpSp>
      <p:sp>
        <p:nvSpPr>
          <p:cNvPr id="12" name="Rectangle 11"/>
          <p:cNvSpPr/>
          <p:nvPr/>
        </p:nvSpPr>
        <p:spPr>
          <a:xfrm>
            <a:off x="2955862" y="5277745"/>
            <a:ext cx="4572000" cy="1341649"/>
          </a:xfrm>
          <a:prstGeom prst="rect">
            <a:avLst/>
          </a:prstGeom>
        </p:spPr>
        <p:txBody>
          <a:bodyPr>
            <a:spAutoFit/>
          </a:bodyPr>
          <a:lstStyle/>
          <a:p>
            <a:pPr marL="635635">
              <a:spcAft>
                <a:spcPts val="0"/>
              </a:spcAft>
            </a:pPr>
            <a:r>
              <a:rPr lang="en-US" b="1" spc="-10" dirty="0">
                <a:latin typeface="Calibri" panose="020F0502020204030204" pitchFamily="34" charset="0"/>
                <a:ea typeface="Calibri" panose="020F0502020204030204" pitchFamily="34" charset="0"/>
              </a:rPr>
              <a:t>Examples:</a:t>
            </a:r>
            <a:endParaRPr lang="en-IN" sz="2000" dirty="0">
              <a:latin typeface="Calibri" panose="020F0502020204030204" pitchFamily="34" charset="0"/>
              <a:ea typeface="Calibri" panose="020F0502020204030204" pitchFamily="34" charset="0"/>
            </a:endParaRPr>
          </a:p>
          <a:p>
            <a:pPr marL="342900" lvl="0" indent="-342900">
              <a:spcBef>
                <a:spcPts val="605"/>
              </a:spcBef>
              <a:spcAft>
                <a:spcPts val="0"/>
              </a:spcAft>
              <a:buSzPts val="600"/>
              <a:buFont typeface="Wingdings" panose="05000000000000000000" pitchFamily="2" charset="2"/>
              <a:buChar char=""/>
              <a:tabLst>
                <a:tab pos="892810" algn="l"/>
              </a:tabLst>
            </a:pPr>
            <a:r>
              <a:rPr lang="en-US" b="1" dirty="0">
                <a:latin typeface="Calibri" panose="020F0502020204030204" pitchFamily="34" charset="0"/>
                <a:ea typeface="Wingdings" panose="05000000000000000000" pitchFamily="2" charset="2"/>
                <a:cs typeface="Wingdings" panose="05000000000000000000" pitchFamily="2" charset="2"/>
              </a:rPr>
              <a:t>Number</a:t>
            </a:r>
            <a:r>
              <a:rPr lang="en-US" b="1" spc="-40" dirty="0">
                <a:latin typeface="Calibri" panose="020F0502020204030204" pitchFamily="34" charset="0"/>
                <a:ea typeface="Wingdings" panose="05000000000000000000" pitchFamily="2" charset="2"/>
                <a:cs typeface="Wingdings" panose="05000000000000000000" pitchFamily="2" charset="2"/>
              </a:rPr>
              <a:t> </a:t>
            </a:r>
            <a:r>
              <a:rPr lang="en-US" b="1" dirty="0">
                <a:latin typeface="Calibri" panose="020F0502020204030204" pitchFamily="34" charset="0"/>
                <a:ea typeface="Wingdings" panose="05000000000000000000" pitchFamily="2" charset="2"/>
                <a:cs typeface="Wingdings" panose="05000000000000000000" pitchFamily="2" charset="2"/>
              </a:rPr>
              <a:t>of</a:t>
            </a:r>
            <a:r>
              <a:rPr lang="en-US" b="1" spc="-25" dirty="0">
                <a:latin typeface="Calibri" panose="020F0502020204030204" pitchFamily="34" charset="0"/>
                <a:ea typeface="Wingdings" panose="05000000000000000000" pitchFamily="2" charset="2"/>
                <a:cs typeface="Wingdings" panose="05000000000000000000" pitchFamily="2" charset="2"/>
              </a:rPr>
              <a:t> </a:t>
            </a:r>
            <a:r>
              <a:rPr lang="en-US" b="1" spc="-10" dirty="0">
                <a:latin typeface="Calibri" panose="020F0502020204030204" pitchFamily="34" charset="0"/>
                <a:ea typeface="Wingdings" panose="05000000000000000000" pitchFamily="2" charset="2"/>
                <a:cs typeface="Wingdings" panose="05000000000000000000" pitchFamily="2" charset="2"/>
              </a:rPr>
              <a:t>Children</a:t>
            </a:r>
            <a:endParaRPr lang="en-IN" sz="2000" dirty="0">
              <a:latin typeface="Calibri" panose="020F0502020204030204" pitchFamily="34" charset="0"/>
              <a:ea typeface="Wingdings" panose="05000000000000000000" pitchFamily="2" charset="2"/>
              <a:cs typeface="Wingdings" panose="05000000000000000000" pitchFamily="2" charset="2"/>
            </a:endParaRPr>
          </a:p>
          <a:p>
            <a:pPr marL="342900" marR="167640" lvl="0" indent="-342900">
              <a:lnSpc>
                <a:spcPct val="107000"/>
              </a:lnSpc>
              <a:spcBef>
                <a:spcPts val="110"/>
              </a:spcBef>
              <a:spcAft>
                <a:spcPts val="0"/>
              </a:spcAft>
              <a:buSzPts val="600"/>
              <a:buFont typeface="Wingdings" panose="05000000000000000000" pitchFamily="2" charset="2"/>
              <a:buChar char=""/>
              <a:tabLst>
                <a:tab pos="816610" algn="l"/>
                <a:tab pos="892810" algn="l"/>
              </a:tabLst>
            </a:pPr>
            <a:r>
              <a:rPr lang="en-US" b="1" dirty="0" smtClean="0">
                <a:latin typeface="Calibri" panose="020F0502020204030204" pitchFamily="34" charset="0"/>
                <a:ea typeface="Wingdings" panose="05000000000000000000" pitchFamily="2" charset="2"/>
                <a:cs typeface="Wingdings" panose="05000000000000000000" pitchFamily="2" charset="2"/>
              </a:rPr>
              <a:t>Defects</a:t>
            </a:r>
            <a:r>
              <a:rPr lang="en-US" b="1" spc="-60" dirty="0" smtClean="0">
                <a:latin typeface="Calibri" panose="020F0502020204030204" pitchFamily="34" charset="0"/>
                <a:ea typeface="Wingdings" panose="05000000000000000000" pitchFamily="2" charset="2"/>
                <a:cs typeface="Wingdings" panose="05000000000000000000" pitchFamily="2" charset="2"/>
              </a:rPr>
              <a:t> </a:t>
            </a:r>
            <a:r>
              <a:rPr lang="en-US" b="1" dirty="0">
                <a:latin typeface="Calibri" panose="020F0502020204030204" pitchFamily="34" charset="0"/>
                <a:ea typeface="Wingdings" panose="05000000000000000000" pitchFamily="2" charset="2"/>
                <a:cs typeface="Wingdings" panose="05000000000000000000" pitchFamily="2" charset="2"/>
              </a:rPr>
              <a:t>per</a:t>
            </a:r>
            <a:r>
              <a:rPr lang="en-US" b="1" spc="-60" dirty="0">
                <a:latin typeface="Calibri" panose="020F0502020204030204" pitchFamily="34" charset="0"/>
                <a:ea typeface="Wingdings" panose="05000000000000000000" pitchFamily="2" charset="2"/>
                <a:cs typeface="Wingdings" panose="05000000000000000000" pitchFamily="2" charset="2"/>
              </a:rPr>
              <a:t> </a:t>
            </a:r>
            <a:r>
              <a:rPr lang="en-US" b="1" dirty="0">
                <a:latin typeface="Calibri" panose="020F0502020204030204" pitchFamily="34" charset="0"/>
                <a:ea typeface="Wingdings" panose="05000000000000000000" pitchFamily="2" charset="2"/>
                <a:cs typeface="Wingdings" panose="05000000000000000000" pitchFamily="2" charset="2"/>
              </a:rPr>
              <a:t>hour </a:t>
            </a:r>
            <a:endParaRPr lang="en-US" b="1" dirty="0" smtClean="0">
              <a:latin typeface="Calibri" panose="020F0502020204030204" pitchFamily="34" charset="0"/>
              <a:ea typeface="Wingdings" panose="05000000000000000000" pitchFamily="2" charset="2"/>
              <a:cs typeface="Wingdings" panose="05000000000000000000" pitchFamily="2" charset="2"/>
            </a:endParaRPr>
          </a:p>
          <a:p>
            <a:pPr marR="167640" lvl="0">
              <a:lnSpc>
                <a:spcPct val="107000"/>
              </a:lnSpc>
              <a:spcBef>
                <a:spcPts val="110"/>
              </a:spcBef>
              <a:spcAft>
                <a:spcPts val="0"/>
              </a:spcAft>
              <a:buSzPts val="600"/>
              <a:tabLst>
                <a:tab pos="816610" algn="l"/>
                <a:tab pos="892810" algn="l"/>
              </a:tabLst>
            </a:pPr>
            <a:r>
              <a:rPr lang="en-US" b="1" dirty="0" smtClean="0">
                <a:solidFill>
                  <a:srgbClr val="FF0000"/>
                </a:solidFill>
                <a:latin typeface="Calibri" panose="020F0502020204030204" pitchFamily="34" charset="0"/>
                <a:ea typeface="Wingdings" panose="05000000000000000000" pitchFamily="2" charset="2"/>
                <a:cs typeface="Wingdings" panose="05000000000000000000" pitchFamily="2" charset="2"/>
              </a:rPr>
              <a:t>      (</a:t>
            </a:r>
            <a:r>
              <a:rPr lang="en-US" b="1" dirty="0">
                <a:solidFill>
                  <a:srgbClr val="FF0000"/>
                </a:solidFill>
                <a:latin typeface="Calibri" panose="020F0502020204030204" pitchFamily="34" charset="0"/>
                <a:ea typeface="Wingdings" panose="05000000000000000000" pitchFamily="2" charset="2"/>
                <a:cs typeface="Wingdings" panose="05000000000000000000" pitchFamily="2" charset="2"/>
              </a:rPr>
              <a:t>Counted</a:t>
            </a:r>
            <a:r>
              <a:rPr lang="en-US" b="1" spc="-45" dirty="0">
                <a:solidFill>
                  <a:srgbClr val="FF0000"/>
                </a:solidFill>
                <a:latin typeface="Calibri" panose="020F0502020204030204" pitchFamily="34" charset="0"/>
                <a:ea typeface="Wingdings" panose="05000000000000000000" pitchFamily="2" charset="2"/>
                <a:cs typeface="Wingdings" panose="05000000000000000000" pitchFamily="2" charset="2"/>
              </a:rPr>
              <a:t> </a:t>
            </a:r>
            <a:r>
              <a:rPr lang="en-US" b="1" dirty="0">
                <a:solidFill>
                  <a:srgbClr val="FF0000"/>
                </a:solidFill>
                <a:latin typeface="Calibri" panose="020F0502020204030204" pitchFamily="34" charset="0"/>
                <a:ea typeface="Wingdings" panose="05000000000000000000" pitchFamily="2" charset="2"/>
                <a:cs typeface="Wingdings" panose="05000000000000000000" pitchFamily="2" charset="2"/>
              </a:rPr>
              <a:t>items)</a:t>
            </a:r>
            <a:endParaRPr lang="en-IN" sz="2000" spc="0" dirty="0">
              <a:effectLst/>
              <a:latin typeface="Calibri" panose="020F0502020204030204" pitchFamily="34" charset="0"/>
              <a:ea typeface="Wingdings" panose="05000000000000000000" pitchFamily="2" charset="2"/>
              <a:cs typeface="Wingdings" panose="05000000000000000000" pitchFamily="2" charset="2"/>
            </a:endParaRPr>
          </a:p>
        </p:txBody>
      </p:sp>
      <p:sp>
        <p:nvSpPr>
          <p:cNvPr id="13" name="Rectangle 12"/>
          <p:cNvSpPr/>
          <p:nvPr/>
        </p:nvSpPr>
        <p:spPr>
          <a:xfrm>
            <a:off x="6222750" y="5189712"/>
            <a:ext cx="4572000" cy="1290097"/>
          </a:xfrm>
          <a:prstGeom prst="rect">
            <a:avLst/>
          </a:prstGeom>
        </p:spPr>
        <p:txBody>
          <a:bodyPr>
            <a:spAutoFit/>
          </a:bodyPr>
          <a:lstStyle/>
          <a:p>
            <a:pPr marL="369570">
              <a:spcAft>
                <a:spcPts val="0"/>
              </a:spcAft>
            </a:pPr>
            <a:r>
              <a:rPr lang="en-US" b="1" spc="-10" dirty="0">
                <a:latin typeface="Calibri" panose="020F0502020204030204" pitchFamily="34" charset="0"/>
                <a:ea typeface="Calibri" panose="020F0502020204030204" pitchFamily="34" charset="0"/>
              </a:rPr>
              <a:t>Examples:</a:t>
            </a:r>
            <a:endParaRPr lang="en-IN" sz="2000" dirty="0">
              <a:latin typeface="Calibri" panose="020F0502020204030204" pitchFamily="34" charset="0"/>
              <a:ea typeface="Calibri" panose="020F0502020204030204" pitchFamily="34" charset="0"/>
            </a:endParaRPr>
          </a:p>
          <a:p>
            <a:pPr marL="342900" lvl="0" indent="-342900">
              <a:spcBef>
                <a:spcPts val="605"/>
              </a:spcBef>
              <a:spcAft>
                <a:spcPts val="0"/>
              </a:spcAft>
              <a:buSzPts val="600"/>
              <a:buFont typeface="Wingdings" panose="05000000000000000000" pitchFamily="2" charset="2"/>
              <a:buChar char=""/>
              <a:tabLst>
                <a:tab pos="627380" algn="l"/>
              </a:tabLst>
            </a:pPr>
            <a:r>
              <a:rPr lang="en-US" b="1" spc="-10" dirty="0">
                <a:latin typeface="Calibri" panose="020F0502020204030204" pitchFamily="34" charset="0"/>
                <a:ea typeface="Wingdings" panose="05000000000000000000" pitchFamily="2" charset="2"/>
                <a:cs typeface="Wingdings" panose="05000000000000000000" pitchFamily="2" charset="2"/>
              </a:rPr>
              <a:t>Weight</a:t>
            </a:r>
            <a:endParaRPr lang="en-IN" sz="2000" dirty="0">
              <a:latin typeface="Calibri" panose="020F0502020204030204" pitchFamily="34" charset="0"/>
              <a:ea typeface="Wingdings" panose="05000000000000000000" pitchFamily="2" charset="2"/>
              <a:cs typeface="Wingdings" panose="05000000000000000000" pitchFamily="2" charset="2"/>
            </a:endParaRPr>
          </a:p>
          <a:p>
            <a:pPr marL="342900" lvl="0" indent="-342900">
              <a:spcBef>
                <a:spcPts val="110"/>
              </a:spcBef>
              <a:spcAft>
                <a:spcPts val="0"/>
              </a:spcAft>
              <a:buSzPts val="600"/>
              <a:buFont typeface="Wingdings" panose="05000000000000000000" pitchFamily="2" charset="2"/>
              <a:buChar char=""/>
              <a:tabLst>
                <a:tab pos="627380" algn="l"/>
              </a:tabLst>
            </a:pPr>
            <a:r>
              <a:rPr lang="en-US" b="1" spc="-10" dirty="0">
                <a:latin typeface="Calibri" panose="020F0502020204030204" pitchFamily="34" charset="0"/>
                <a:ea typeface="Wingdings" panose="05000000000000000000" pitchFamily="2" charset="2"/>
                <a:cs typeface="Wingdings" panose="05000000000000000000" pitchFamily="2" charset="2"/>
              </a:rPr>
              <a:t>Voltage</a:t>
            </a:r>
            <a:endParaRPr lang="en-IN" sz="2000" dirty="0">
              <a:latin typeface="Calibri" panose="020F0502020204030204" pitchFamily="34" charset="0"/>
              <a:ea typeface="Wingdings" panose="05000000000000000000" pitchFamily="2" charset="2"/>
              <a:cs typeface="Wingdings" panose="05000000000000000000" pitchFamily="2" charset="2"/>
            </a:endParaRPr>
          </a:p>
          <a:p>
            <a:r>
              <a:rPr lang="en-US" b="1" dirty="0">
                <a:solidFill>
                  <a:srgbClr val="FF0000"/>
                </a:solidFill>
                <a:latin typeface="Calibri" panose="020F0502020204030204" pitchFamily="34" charset="0"/>
                <a:ea typeface="Calibri" panose="020F0502020204030204" pitchFamily="34" charset="0"/>
              </a:rPr>
              <a:t>(Measured</a:t>
            </a:r>
            <a:r>
              <a:rPr lang="en-US" b="1" spc="-50" dirty="0">
                <a:solidFill>
                  <a:srgbClr val="FF0000"/>
                </a:solidFill>
                <a:latin typeface="Calibri" panose="020F0502020204030204" pitchFamily="34" charset="0"/>
                <a:ea typeface="Calibri" panose="020F0502020204030204" pitchFamily="34" charset="0"/>
              </a:rPr>
              <a:t> </a:t>
            </a:r>
            <a:r>
              <a:rPr lang="en-US" b="1" spc="-10" dirty="0">
                <a:solidFill>
                  <a:srgbClr val="FF0000"/>
                </a:solidFill>
                <a:latin typeface="Calibri" panose="020F0502020204030204" pitchFamily="34" charset="0"/>
                <a:ea typeface="Calibri" panose="020F0502020204030204" pitchFamily="34" charset="0"/>
              </a:rPr>
              <a:t>characteristics)</a:t>
            </a:r>
            <a:endParaRPr lang="en-IN" dirty="0"/>
          </a:p>
        </p:txBody>
      </p:sp>
      <mc:AlternateContent xmlns:mc="http://schemas.openxmlformats.org/markup-compatibility/2006">
        <mc:Choice xmlns:p14="http://schemas.microsoft.com/office/powerpoint/2010/main" Requires="p14">
          <p:contentPart p14:bwMode="auto" r:id="rId2">
            <p14:nvContentPartPr>
              <p14:cNvPr id="11" name="Ink 10"/>
              <p14:cNvContentPartPr/>
              <p14:nvPr/>
            </p14:nvContentPartPr>
            <p14:xfrm>
              <a:off x="411840" y="1738800"/>
              <a:ext cx="5280840" cy="4698360"/>
            </p14:xfrm>
          </p:contentPart>
        </mc:Choice>
        <mc:Fallback>
          <p:pic>
            <p:nvPicPr>
              <p:cNvPr id="11" name="Ink 10"/>
              <p:cNvPicPr/>
              <p:nvPr/>
            </p:nvPicPr>
            <p:blipFill>
              <a:blip r:embed="rId3"/>
              <a:stretch>
                <a:fillRect/>
              </a:stretch>
            </p:blipFill>
            <p:spPr>
              <a:xfrm>
                <a:off x="404280" y="1730520"/>
                <a:ext cx="5291640" cy="4714200"/>
              </a:xfrm>
              <a:prstGeom prst="rect">
                <a:avLst/>
              </a:prstGeom>
            </p:spPr>
          </p:pic>
        </mc:Fallback>
      </mc:AlternateContent>
    </p:spTree>
    <p:extLst>
      <p:ext uri="{BB962C8B-B14F-4D97-AF65-F5344CB8AC3E}">
        <p14:creationId xmlns:p14="http://schemas.microsoft.com/office/powerpoint/2010/main" val="23657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Levels of Data Measurement</a:t>
            </a:r>
            <a:endParaRPr lang="en-IN" sz="3600" dirty="0"/>
          </a:p>
        </p:txBody>
      </p:sp>
      <p:sp>
        <p:nvSpPr>
          <p:cNvPr id="3" name="Subtitle 2"/>
          <p:cNvSpPr>
            <a:spLocks noGrp="1"/>
          </p:cNvSpPr>
          <p:nvPr>
            <p:ph type="subTitle"/>
          </p:nvPr>
        </p:nvSpPr>
        <p:spPr>
          <a:xfrm>
            <a:off x="411454" y="1828800"/>
            <a:ext cx="7665745" cy="4525920"/>
          </a:xfrm>
        </p:spPr>
        <p:txBody>
          <a:bodyPr/>
          <a:lstStyle/>
          <a:p>
            <a:pPr marL="285750" lvl="0" indent="-285750">
              <a:buFont typeface="Arial" panose="020B0604020202020204" pitchFamily="34" charset="0"/>
              <a:buChar char="•"/>
            </a:pPr>
            <a:r>
              <a:rPr lang="en-US" sz="2800" dirty="0"/>
              <a:t>Nominal — Lowest level of </a:t>
            </a:r>
            <a:r>
              <a:rPr lang="en-US" sz="2800" dirty="0" smtClean="0"/>
              <a:t>measurement</a:t>
            </a:r>
          </a:p>
          <a:p>
            <a:pPr marL="285750" lvl="0" indent="-285750">
              <a:buFont typeface="Arial" panose="020B0604020202020204" pitchFamily="34" charset="0"/>
              <a:buChar char="•"/>
            </a:pPr>
            <a:endParaRPr lang="en-IN" sz="2800" dirty="0"/>
          </a:p>
          <a:p>
            <a:pPr marL="285750" lvl="0" indent="-285750">
              <a:buFont typeface="Arial" panose="020B0604020202020204" pitchFamily="34" charset="0"/>
              <a:buChar char="•"/>
            </a:pPr>
            <a:r>
              <a:rPr lang="en-US" sz="2800" dirty="0"/>
              <a:t>Ordinal</a:t>
            </a:r>
            <a:endParaRPr lang="en-IN" sz="2800" dirty="0"/>
          </a:p>
          <a:p>
            <a:pPr marL="285750" lvl="0" indent="-285750">
              <a:buFont typeface="Arial" panose="020B0604020202020204" pitchFamily="34" charset="0"/>
              <a:buChar char="•"/>
            </a:pPr>
            <a:endParaRPr lang="en-US" sz="2800" dirty="0" smtClean="0"/>
          </a:p>
          <a:p>
            <a:pPr marL="285750" lvl="0" indent="-285750">
              <a:buFont typeface="Arial" panose="020B0604020202020204" pitchFamily="34" charset="0"/>
              <a:buChar char="•"/>
            </a:pPr>
            <a:r>
              <a:rPr lang="en-US" sz="2800" dirty="0" smtClean="0"/>
              <a:t>Interval</a:t>
            </a:r>
            <a:endParaRPr lang="en-IN" sz="2800" dirty="0"/>
          </a:p>
          <a:p>
            <a:pPr marL="285750" lvl="0" indent="-285750">
              <a:buFont typeface="Arial" panose="020B0604020202020204" pitchFamily="34" charset="0"/>
              <a:buChar char="•"/>
            </a:pPr>
            <a:endParaRPr lang="en-US" sz="2800" dirty="0" smtClean="0"/>
          </a:p>
          <a:p>
            <a:pPr marL="285750" lvl="0" indent="-285750">
              <a:buFont typeface="Arial" panose="020B0604020202020204" pitchFamily="34" charset="0"/>
              <a:buChar char="•"/>
            </a:pPr>
            <a:r>
              <a:rPr lang="en-US" sz="2800" dirty="0" smtClean="0"/>
              <a:t>Ratio </a:t>
            </a:r>
            <a:r>
              <a:rPr lang="en-US" sz="2800" dirty="0"/>
              <a:t>— Highest level of measurement</a:t>
            </a:r>
            <a:endParaRPr lang="en-IN" sz="2800" dirty="0"/>
          </a:p>
          <a:p>
            <a:r>
              <a:rPr lang="en-US" sz="2800" dirty="0"/>
              <a:t> </a:t>
            </a:r>
            <a:endParaRPr lang="en-IN" sz="2800" dirty="0"/>
          </a:p>
          <a:p>
            <a:pPr marL="285750" indent="-285750">
              <a:buFont typeface="Arial" panose="020B0604020202020204" pitchFamily="34" charset="0"/>
              <a:buChar char="•"/>
            </a:pPr>
            <a:endParaRPr lang="en-IN" sz="2800" dirty="0"/>
          </a:p>
        </p:txBody>
      </p:sp>
    </p:spTree>
    <p:extLst>
      <p:ext uri="{BB962C8B-B14F-4D97-AF65-F5344CB8AC3E}">
        <p14:creationId xmlns:p14="http://schemas.microsoft.com/office/powerpoint/2010/main" val="31194995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Nominal</a:t>
            </a:r>
            <a:endParaRPr lang="en-IN" sz="4400" dirty="0"/>
          </a:p>
        </p:txBody>
      </p:sp>
      <p:sp>
        <p:nvSpPr>
          <p:cNvPr id="3" name="Subtitle 2"/>
          <p:cNvSpPr>
            <a:spLocks noGrp="1"/>
          </p:cNvSpPr>
          <p:nvPr>
            <p:ph type="subTitle"/>
          </p:nvPr>
        </p:nvSpPr>
        <p:spPr>
          <a:xfrm>
            <a:off x="395640" y="1371600"/>
            <a:ext cx="8291160" cy="3733800"/>
          </a:xfrm>
        </p:spPr>
        <p:txBody>
          <a:bodyPr/>
          <a:lstStyle/>
          <a:p>
            <a:pPr marL="285750" lvl="0" indent="-285750">
              <a:buFont typeface="Arial" panose="020B0604020202020204" pitchFamily="34" charset="0"/>
              <a:buChar char="•"/>
            </a:pPr>
            <a:r>
              <a:rPr lang="en-US" sz="2800" dirty="0"/>
              <a:t>A </a:t>
            </a:r>
            <a:r>
              <a:rPr lang="en-US" sz="2800" b="1" dirty="0"/>
              <a:t>nominal scale </a:t>
            </a:r>
            <a:r>
              <a:rPr lang="en-US" sz="2800" dirty="0"/>
              <a:t>classifies data into distinct categories in which no ranking is implied</a:t>
            </a:r>
            <a:endParaRPr lang="en-IN" sz="2800" dirty="0"/>
          </a:p>
          <a:p>
            <a:pPr lvl="0"/>
            <a:endParaRPr lang="en-US" sz="2800" dirty="0" smtClean="0"/>
          </a:p>
          <a:p>
            <a:pPr marL="285750" lvl="0" indent="-285750">
              <a:buFont typeface="Arial" panose="020B0604020202020204" pitchFamily="34" charset="0"/>
              <a:buChar char="•"/>
            </a:pPr>
            <a:r>
              <a:rPr lang="en-US" sz="2800" dirty="0" smtClean="0"/>
              <a:t>Example </a:t>
            </a:r>
            <a:r>
              <a:rPr lang="en-US" sz="2800" dirty="0"/>
              <a:t>: Gender, Marital </a:t>
            </a:r>
            <a:r>
              <a:rPr lang="en-US" sz="2800" dirty="0" smtClean="0"/>
              <a:t>Status, voting to different party</a:t>
            </a:r>
            <a:endParaRPr lang="en-IN" sz="2800" dirty="0"/>
          </a:p>
          <a:p>
            <a:endParaRPr lang="en-IN" sz="2800" dirty="0"/>
          </a:p>
        </p:txBody>
      </p:sp>
      <p:pic>
        <p:nvPicPr>
          <p:cNvPr id="4" name="Image 159"/>
          <p:cNvPicPr/>
          <p:nvPr/>
        </p:nvPicPr>
        <p:blipFill>
          <a:blip r:embed="rId2" cstate="print"/>
          <a:stretch>
            <a:fillRect/>
          </a:stretch>
        </p:blipFill>
        <p:spPr>
          <a:xfrm>
            <a:off x="3352800" y="4343400"/>
            <a:ext cx="2127250" cy="151765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3888360" y="2778480"/>
              <a:ext cx="810000" cy="77400"/>
            </p14:xfrm>
          </p:contentPart>
        </mc:Choice>
        <mc:Fallback>
          <p:pic>
            <p:nvPicPr>
              <p:cNvPr id="5" name="Ink 4"/>
              <p:cNvPicPr/>
              <p:nvPr/>
            </p:nvPicPr>
            <p:blipFill>
              <a:blip r:embed="rId4"/>
              <a:stretch>
                <a:fillRect/>
              </a:stretch>
            </p:blipFill>
            <p:spPr>
              <a:xfrm>
                <a:off x="3882960" y="2775240"/>
                <a:ext cx="822960" cy="86040"/>
              </a:xfrm>
              <a:prstGeom prst="rect">
                <a:avLst/>
              </a:prstGeom>
            </p:spPr>
          </p:pic>
        </mc:Fallback>
      </mc:AlternateContent>
    </p:spTree>
    <p:extLst>
      <p:ext uri="{BB962C8B-B14F-4D97-AF65-F5344CB8AC3E}">
        <p14:creationId xmlns:p14="http://schemas.microsoft.com/office/powerpoint/2010/main" val="142695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Ordinal scale</a:t>
            </a:r>
            <a:endParaRPr lang="en-IN" sz="4000" dirty="0"/>
          </a:p>
        </p:txBody>
      </p:sp>
      <p:sp>
        <p:nvSpPr>
          <p:cNvPr id="3" name="Subtitle 2"/>
          <p:cNvSpPr>
            <a:spLocks noGrp="1"/>
          </p:cNvSpPr>
          <p:nvPr>
            <p:ph type="subTitle"/>
          </p:nvPr>
        </p:nvSpPr>
        <p:spPr>
          <a:xfrm>
            <a:off x="395640" y="1371600"/>
            <a:ext cx="8519760" cy="5181600"/>
          </a:xfrm>
        </p:spPr>
        <p:txBody>
          <a:bodyPr/>
          <a:lstStyle/>
          <a:p>
            <a:pPr marL="285750" lvl="0" indent="-285750">
              <a:buFont typeface="Arial" panose="020B0604020202020204" pitchFamily="34" charset="0"/>
              <a:buChar char="•"/>
            </a:pPr>
            <a:r>
              <a:rPr lang="en-US" sz="2800" dirty="0"/>
              <a:t>An </a:t>
            </a:r>
            <a:r>
              <a:rPr lang="en-US" sz="2800" b="1" dirty="0"/>
              <a:t>ordinal scale </a:t>
            </a:r>
            <a:r>
              <a:rPr lang="en-US" sz="2800" dirty="0"/>
              <a:t>classifies data into distinct categories in which ranking is implied</a:t>
            </a:r>
            <a:endParaRPr lang="en-IN" sz="2800" dirty="0"/>
          </a:p>
          <a:p>
            <a:pPr lvl="0"/>
            <a:endParaRPr lang="en-US" sz="2800" dirty="0" smtClean="0"/>
          </a:p>
          <a:p>
            <a:pPr lvl="0"/>
            <a:endParaRPr lang="en-US" sz="2800" dirty="0"/>
          </a:p>
          <a:p>
            <a:pPr marL="285750" lvl="0" indent="-285750">
              <a:buFont typeface="Arial" panose="020B0604020202020204" pitchFamily="34" charset="0"/>
              <a:buChar char="•"/>
            </a:pPr>
            <a:r>
              <a:rPr lang="en-US" sz="2800" dirty="0" smtClean="0"/>
              <a:t>Example</a:t>
            </a:r>
            <a:r>
              <a:rPr lang="en-US" sz="2800" dirty="0"/>
              <a:t>:</a:t>
            </a:r>
            <a:endParaRPr lang="en-IN" sz="2800" dirty="0"/>
          </a:p>
          <a:p>
            <a:pPr marL="342900" lvl="0" indent="-342900">
              <a:buFont typeface="+mj-lt"/>
              <a:buAutoNum type="arabicPeriod"/>
            </a:pPr>
            <a:r>
              <a:rPr lang="en-US" sz="2800" dirty="0"/>
              <a:t>Product </a:t>
            </a:r>
            <a:r>
              <a:rPr lang="en-US" sz="2800" dirty="0" smtClean="0"/>
              <a:t>satisfaction:  </a:t>
            </a:r>
            <a:r>
              <a:rPr lang="en-US" sz="2800" dirty="0"/>
              <a:t>Satisfied, Neutral, Unsatisfied</a:t>
            </a:r>
            <a:endParaRPr lang="en-IN" sz="2800" dirty="0"/>
          </a:p>
          <a:p>
            <a:pPr marL="342900" lvl="0" indent="-342900">
              <a:buFont typeface="+mj-lt"/>
              <a:buAutoNum type="arabicPeriod"/>
            </a:pPr>
            <a:r>
              <a:rPr lang="en-US" sz="2800" dirty="0"/>
              <a:t>Faculty </a:t>
            </a:r>
            <a:r>
              <a:rPr lang="en-US" sz="2800" dirty="0" smtClean="0"/>
              <a:t>rank:  </a:t>
            </a:r>
            <a:r>
              <a:rPr lang="en-US" sz="2800" dirty="0"/>
              <a:t>Professor, Associate Professor, Assistant Professor</a:t>
            </a:r>
            <a:endParaRPr lang="en-IN" sz="2800" dirty="0"/>
          </a:p>
          <a:p>
            <a:pPr marL="342900" lvl="0" indent="-342900">
              <a:buFont typeface="+mj-lt"/>
              <a:buAutoNum type="arabicPeriod"/>
            </a:pPr>
            <a:r>
              <a:rPr lang="en-US" sz="2800" dirty="0"/>
              <a:t>Student </a:t>
            </a:r>
            <a:r>
              <a:rPr lang="en-US" sz="2800" dirty="0" smtClean="0"/>
              <a:t>Grades:  </a:t>
            </a:r>
            <a:r>
              <a:rPr lang="en-US" sz="2800" dirty="0"/>
              <a:t>A, B, C, D, </a:t>
            </a:r>
            <a:r>
              <a:rPr lang="en-US" sz="2800" dirty="0" smtClean="0"/>
              <a:t>F</a:t>
            </a:r>
          </a:p>
          <a:p>
            <a:pPr marL="342900" lvl="0" indent="-342900">
              <a:buFont typeface="+mj-lt"/>
              <a:buAutoNum type="arabicPeriod"/>
            </a:pPr>
            <a:r>
              <a:rPr lang="en-US" sz="2800" dirty="0" smtClean="0"/>
              <a:t>Medals won: Gold, Silver, Bronze</a:t>
            </a:r>
            <a:endParaRPr lang="en-IN" sz="2800" dirty="0"/>
          </a:p>
          <a:p>
            <a:endParaRPr lang="en-IN" sz="2800" dirty="0"/>
          </a:p>
        </p:txBody>
      </p:sp>
    </p:spTree>
    <p:extLst>
      <p:ext uri="{BB962C8B-B14F-4D97-AF65-F5344CB8AC3E}">
        <p14:creationId xmlns:p14="http://schemas.microsoft.com/office/powerpoint/2010/main" val="52450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Interval scale</a:t>
            </a:r>
            <a:endParaRPr lang="en-IN" sz="4400" dirty="0"/>
          </a:p>
        </p:txBody>
      </p:sp>
      <p:sp>
        <p:nvSpPr>
          <p:cNvPr id="3" name="Subtitle 2"/>
          <p:cNvSpPr>
            <a:spLocks noGrp="1"/>
          </p:cNvSpPr>
          <p:nvPr>
            <p:ph type="subTitle"/>
          </p:nvPr>
        </p:nvSpPr>
        <p:spPr>
          <a:xfrm>
            <a:off x="395640" y="274680"/>
            <a:ext cx="8443560" cy="5821320"/>
          </a:xfrm>
        </p:spPr>
        <p:txBody>
          <a:bodyPr/>
          <a:lstStyle/>
          <a:p>
            <a:pPr marL="285750" lvl="0" indent="-285750">
              <a:buFont typeface="Arial" panose="020B0604020202020204" pitchFamily="34" charset="0"/>
              <a:buChar char="•"/>
            </a:pPr>
            <a:r>
              <a:rPr lang="en-US" sz="2400" dirty="0"/>
              <a:t>An </a:t>
            </a:r>
            <a:r>
              <a:rPr lang="en-US" sz="2400" b="1" dirty="0"/>
              <a:t>interval scale </a:t>
            </a:r>
            <a:r>
              <a:rPr lang="en-US" sz="2400" dirty="0"/>
              <a:t>is an ordered scale in which the difference between measurements is a meaningful quantity but the measurements do not have a true zero point.</a:t>
            </a:r>
            <a:endParaRPr lang="en-IN" sz="2400" dirty="0"/>
          </a:p>
          <a:p>
            <a:pPr lvl="0"/>
            <a:endParaRPr lang="en-US" sz="2400" dirty="0" smtClean="0"/>
          </a:p>
          <a:p>
            <a:pPr marL="285750" lvl="0" indent="-285750">
              <a:buFont typeface="Arial" panose="020B0604020202020204" pitchFamily="34" charset="0"/>
              <a:buChar char="•"/>
            </a:pPr>
            <a:r>
              <a:rPr lang="en-US" sz="2400" dirty="0" smtClean="0"/>
              <a:t>Example</a:t>
            </a:r>
            <a:endParaRPr lang="en-IN" sz="2400" dirty="0"/>
          </a:p>
          <a:p>
            <a:pPr marL="342900" lvl="0" indent="-342900">
              <a:buFont typeface="+mj-lt"/>
              <a:buAutoNum type="arabicPeriod"/>
            </a:pPr>
            <a:r>
              <a:rPr lang="en-US" sz="2400" dirty="0"/>
              <a:t>Temperature in Fahrenheit and Celsius</a:t>
            </a:r>
            <a:endParaRPr lang="en-IN" sz="2400" dirty="0"/>
          </a:p>
          <a:p>
            <a:pPr marL="342900" lvl="0" indent="-342900">
              <a:buFont typeface="+mj-lt"/>
              <a:buAutoNum type="arabicPeriod"/>
            </a:pPr>
            <a:r>
              <a:rPr lang="en-US" sz="2400" dirty="0" smtClean="0"/>
              <a:t>Months of the Year: there’s no month called zero and we can’t say January is twice as much as June.</a:t>
            </a:r>
          </a:p>
          <a:p>
            <a:pPr lvl="0"/>
            <a:endParaRPr lang="en-IN" sz="2400" dirty="0"/>
          </a:p>
          <a:p>
            <a:endParaRPr lang="en-IN" sz="2400" dirty="0"/>
          </a:p>
        </p:txBody>
      </p:sp>
      <p:grpSp>
        <p:nvGrpSpPr>
          <p:cNvPr id="9" name="Group 8"/>
          <p:cNvGrpSpPr>
            <a:grpSpLocks/>
          </p:cNvGrpSpPr>
          <p:nvPr/>
        </p:nvGrpSpPr>
        <p:grpSpPr>
          <a:xfrm>
            <a:off x="4419600" y="4267200"/>
            <a:ext cx="4404822" cy="2191740"/>
            <a:chOff x="0" y="0"/>
            <a:chExt cx="4207002" cy="1963140"/>
          </a:xfrm>
        </p:grpSpPr>
        <p:pic>
          <p:nvPicPr>
            <p:cNvPr id="10" name="Image 163"/>
            <p:cNvPicPr/>
            <p:nvPr/>
          </p:nvPicPr>
          <p:blipFill>
            <a:blip r:embed="rId2" cstate="print"/>
            <a:stretch>
              <a:fillRect/>
            </a:stretch>
          </p:blipFill>
          <p:spPr>
            <a:xfrm>
              <a:off x="1951101" y="0"/>
              <a:ext cx="2255901" cy="1867027"/>
            </a:xfrm>
            <a:prstGeom prst="rect">
              <a:avLst/>
            </a:prstGeom>
          </p:spPr>
        </p:pic>
        <p:pic>
          <p:nvPicPr>
            <p:cNvPr id="11" name="Image 164"/>
            <p:cNvPicPr/>
            <p:nvPr/>
          </p:nvPicPr>
          <p:blipFill>
            <a:blip r:embed="rId3" cstate="print"/>
            <a:stretch>
              <a:fillRect/>
            </a:stretch>
          </p:blipFill>
          <p:spPr>
            <a:xfrm>
              <a:off x="0" y="101"/>
              <a:ext cx="1951101" cy="1963039"/>
            </a:xfrm>
            <a:prstGeom prst="rect">
              <a:avLst/>
            </a:prstGeom>
          </p:spPr>
        </p:pic>
      </p:grpSp>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2221560" y="2443680"/>
              <a:ext cx="6017760" cy="2923200"/>
            </p14:xfrm>
          </p:contentPart>
        </mc:Choice>
        <mc:Fallback>
          <p:pic>
            <p:nvPicPr>
              <p:cNvPr id="4" name="Ink 3"/>
              <p:cNvPicPr/>
              <p:nvPr/>
            </p:nvPicPr>
            <p:blipFill>
              <a:blip r:embed="rId5"/>
              <a:stretch>
                <a:fillRect/>
              </a:stretch>
            </p:blipFill>
            <p:spPr>
              <a:xfrm>
                <a:off x="2215080" y="2436840"/>
                <a:ext cx="6027480" cy="2939400"/>
              </a:xfrm>
              <a:prstGeom prst="rect">
                <a:avLst/>
              </a:prstGeom>
            </p:spPr>
          </p:pic>
        </mc:Fallback>
      </mc:AlternateContent>
    </p:spTree>
    <p:extLst>
      <p:ext uri="{BB962C8B-B14F-4D97-AF65-F5344CB8AC3E}">
        <p14:creationId xmlns:p14="http://schemas.microsoft.com/office/powerpoint/2010/main" val="270966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Ratio scale</a:t>
            </a:r>
            <a:endParaRPr lang="en-IN" sz="4400" dirty="0"/>
          </a:p>
        </p:txBody>
      </p:sp>
      <p:sp>
        <p:nvSpPr>
          <p:cNvPr id="3" name="Subtitle 2"/>
          <p:cNvSpPr>
            <a:spLocks noGrp="1"/>
          </p:cNvSpPr>
          <p:nvPr>
            <p:ph type="subTitle"/>
          </p:nvPr>
        </p:nvSpPr>
        <p:spPr>
          <a:xfrm>
            <a:off x="395640" y="1524000"/>
            <a:ext cx="8672160" cy="5029200"/>
          </a:xfrm>
        </p:spPr>
        <p:txBody>
          <a:bodyPr/>
          <a:lstStyle/>
          <a:p>
            <a:pPr marL="285750" lvl="0" indent="-285750">
              <a:buFont typeface="Arial" panose="020B0604020202020204" pitchFamily="34" charset="0"/>
              <a:buChar char="•"/>
            </a:pPr>
            <a:r>
              <a:rPr lang="en-US" sz="2800" dirty="0"/>
              <a:t>A </a:t>
            </a:r>
            <a:r>
              <a:rPr lang="en-US" sz="2800" b="1" dirty="0"/>
              <a:t>ratio scale </a:t>
            </a:r>
            <a:r>
              <a:rPr lang="en-US" sz="2800" dirty="0"/>
              <a:t>is an ordered scale in which the difference between the measurements is a meaningful quantity and the measurements have a true zero point.</a:t>
            </a:r>
            <a:endParaRPr lang="en-IN" sz="2800" dirty="0"/>
          </a:p>
          <a:p>
            <a:pPr marL="285750" lvl="0" indent="-285750">
              <a:buFont typeface="Arial" panose="020B0604020202020204" pitchFamily="34" charset="0"/>
              <a:buChar char="•"/>
            </a:pPr>
            <a:endParaRPr lang="en-US" sz="2800" dirty="0" smtClean="0"/>
          </a:p>
          <a:p>
            <a:pPr marL="285750" lvl="0" indent="-285750">
              <a:buFont typeface="Arial" panose="020B0604020202020204" pitchFamily="34" charset="0"/>
              <a:buChar char="•"/>
            </a:pPr>
            <a:r>
              <a:rPr lang="en-US" sz="2800" dirty="0" smtClean="0"/>
              <a:t>Example</a:t>
            </a:r>
          </a:p>
          <a:p>
            <a:pPr lvl="0"/>
            <a:endParaRPr lang="en-IN" sz="2800" dirty="0"/>
          </a:p>
          <a:p>
            <a:pPr marL="342900" lvl="0" indent="-342900">
              <a:buFont typeface="+mj-lt"/>
              <a:buAutoNum type="arabicPeriod"/>
            </a:pPr>
            <a:r>
              <a:rPr lang="en-US" sz="2800" dirty="0"/>
              <a:t>Weight</a:t>
            </a:r>
            <a:endParaRPr lang="en-IN" sz="2800" dirty="0"/>
          </a:p>
          <a:p>
            <a:pPr marL="342900" lvl="0" indent="-342900">
              <a:buFont typeface="+mj-lt"/>
              <a:buAutoNum type="arabicPeriod"/>
            </a:pPr>
            <a:r>
              <a:rPr lang="en-US" sz="2800" dirty="0"/>
              <a:t>Age</a:t>
            </a:r>
            <a:endParaRPr lang="en-IN" sz="2800" dirty="0"/>
          </a:p>
          <a:p>
            <a:pPr marL="342900" lvl="0" indent="-342900">
              <a:buFont typeface="+mj-lt"/>
              <a:buAutoNum type="arabicPeriod"/>
            </a:pPr>
            <a:r>
              <a:rPr lang="en-US" sz="2800" dirty="0"/>
              <a:t>Salary</a:t>
            </a:r>
            <a:endParaRPr lang="en-IN" sz="2800" dirty="0"/>
          </a:p>
          <a:p>
            <a:endParaRPr lang="en-IN" sz="2800" dirty="0"/>
          </a:p>
        </p:txBody>
      </p:sp>
    </p:spTree>
    <p:extLst>
      <p:ext uri="{BB962C8B-B14F-4D97-AF65-F5344CB8AC3E}">
        <p14:creationId xmlns:p14="http://schemas.microsoft.com/office/powerpoint/2010/main" val="53619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51681" y="4343400"/>
            <a:ext cx="7730319" cy="1828800"/>
          </a:xfrm>
        </p:spPr>
        <p:txBody>
          <a:bodyPr/>
          <a:lstStyle/>
          <a:p>
            <a:pPr algn="ctr">
              <a:defRPr/>
            </a:pPr>
            <a:r>
              <a:rPr lang="en-US" sz="3200" dirty="0">
                <a:latin typeface="Times New Roman" panose="02020603050405020304" pitchFamily="18" charset="0"/>
                <a:cs typeface="Times New Roman" panose="02020603050405020304" pitchFamily="18" charset="0"/>
              </a:rPr>
              <a:t>Overview of the course</a:t>
            </a:r>
          </a:p>
          <a:p>
            <a:pPr algn="ctr">
              <a:defRPr/>
            </a:pPr>
            <a:r>
              <a:rPr lang="en-US" sz="3200" dirty="0">
                <a:latin typeface="Times New Roman" panose="02020603050405020304" pitchFamily="18" charset="0"/>
                <a:cs typeface="Times New Roman" panose="02020603050405020304" pitchFamily="18" charset="0"/>
              </a:rPr>
              <a:t>&amp; </a:t>
            </a:r>
            <a:r>
              <a:rPr lang="en-IN" sz="3200" dirty="0">
                <a:latin typeface="Times New Roman" panose="02020603050405020304" pitchFamily="18" charset="0"/>
                <a:cs typeface="Times New Roman" panose="02020603050405020304" pitchFamily="18" charset="0"/>
              </a:rPr>
              <a:t>Basic </a:t>
            </a:r>
            <a:r>
              <a:rPr lang="en-IN" sz="3200" dirty="0" smtClean="0">
                <a:latin typeface="Times New Roman" panose="02020603050405020304" pitchFamily="18" charset="0"/>
                <a:cs typeface="Times New Roman" panose="02020603050405020304" pitchFamily="18" charset="0"/>
              </a:rPr>
              <a:t>of Statistics </a:t>
            </a:r>
            <a:r>
              <a:rPr lang="en-IN" sz="3200" dirty="0">
                <a:latin typeface="Times New Roman" panose="02020603050405020304" pitchFamily="18" charset="0"/>
                <a:cs typeface="Times New Roman" panose="02020603050405020304" pitchFamily="18" charset="0"/>
              </a:rPr>
              <a:t>(CS -1</a:t>
            </a:r>
            <a:r>
              <a:rPr lang="en-IN" sz="3200" dirty="0" smtClean="0">
                <a:latin typeface="Times New Roman" panose="02020603050405020304" pitchFamily="18" charset="0"/>
                <a:cs typeface="Times New Roman" panose="02020603050405020304" pitchFamily="18" charset="0"/>
              </a:rPr>
              <a:t>) </a:t>
            </a:r>
          </a:p>
          <a:p>
            <a:pPr algn="ctr">
              <a:defRPr/>
            </a:pPr>
            <a:r>
              <a:rPr lang="en-IN" sz="3200" dirty="0">
                <a:latin typeface="Times New Roman" panose="02020603050405020304" pitchFamily="18" charset="0"/>
                <a:cs typeface="Times New Roman" panose="02020603050405020304" pitchFamily="18" charset="0"/>
              </a:rPr>
              <a:t>23rd and 24th November 2024</a:t>
            </a:r>
          </a:p>
          <a:p>
            <a:pPr algn="ctr">
              <a:defRPr/>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65996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Usage Potential of Various</a:t>
            </a:r>
            <a:r>
              <a:rPr lang="en-IN" sz="2800" b="1" dirty="0"/>
              <a:t/>
            </a:r>
            <a:br>
              <a:rPr lang="en-IN" sz="2800" b="1" dirty="0"/>
            </a:br>
            <a:r>
              <a:rPr lang="en-US" sz="2800" b="1" dirty="0"/>
              <a:t>Levels of </a:t>
            </a:r>
            <a:r>
              <a:rPr lang="en-US" sz="2800" b="1" dirty="0" smtClean="0"/>
              <a:t>Data</a:t>
            </a:r>
            <a:endParaRPr lang="en-IN" sz="2800" dirty="0"/>
          </a:p>
        </p:txBody>
      </p:sp>
      <p:grpSp>
        <p:nvGrpSpPr>
          <p:cNvPr id="4" name="Group 3"/>
          <p:cNvGrpSpPr>
            <a:grpSpLocks/>
          </p:cNvGrpSpPr>
          <p:nvPr/>
        </p:nvGrpSpPr>
        <p:grpSpPr>
          <a:xfrm>
            <a:off x="2362200" y="1600200"/>
            <a:ext cx="5029200" cy="4419600"/>
            <a:chOff x="34099" y="34099"/>
            <a:chExt cx="2285365" cy="2335530"/>
          </a:xfrm>
        </p:grpSpPr>
        <p:sp>
          <p:nvSpPr>
            <p:cNvPr id="5" name="Textbox 168"/>
            <p:cNvSpPr txBox="1"/>
            <p:nvPr/>
          </p:nvSpPr>
          <p:spPr>
            <a:xfrm>
              <a:off x="34099" y="34099"/>
              <a:ext cx="2285365" cy="2335530"/>
            </a:xfrm>
            <a:prstGeom prst="rect">
              <a:avLst/>
            </a:prstGeom>
            <a:solidFill>
              <a:srgbClr val="FFFFCC"/>
            </a:solidFill>
            <a:ln w="68199">
              <a:solidFill>
                <a:srgbClr val="F6BE69"/>
              </a:solidFill>
              <a:prstDash val="solid"/>
            </a:ln>
          </p:spPr>
          <p:txBody>
            <a:bodyPr wrap="square" lIns="0" tIns="0" rIns="0" bIns="0" rtlCol="0">
              <a:noAutofit/>
            </a:bodyPr>
            <a:lstStyle/>
            <a:p>
              <a:pPr marL="8890" algn="ctr">
                <a:spcBef>
                  <a:spcPts val="155"/>
                </a:spcBef>
                <a:spcAft>
                  <a:spcPts val="0"/>
                </a:spcAft>
              </a:pPr>
              <a:r>
                <a:rPr lang="en-US" sz="1400" spc="-10">
                  <a:solidFill>
                    <a:srgbClr val="000000"/>
                  </a:solidFill>
                  <a:effectLst/>
                  <a:latin typeface="Arial MT"/>
                  <a:ea typeface="Calibri" panose="020F0502020204030204" pitchFamily="34" charset="0"/>
                </a:rPr>
                <a:t>Ratio</a:t>
              </a:r>
              <a:endParaRPr lang="en-IN" sz="1100">
                <a:effectLst/>
                <a:latin typeface="Calibri" panose="020F0502020204030204" pitchFamily="34" charset="0"/>
                <a:ea typeface="Calibri" panose="020F0502020204030204" pitchFamily="34" charset="0"/>
              </a:endParaRPr>
            </a:p>
          </p:txBody>
        </p:sp>
        <p:sp>
          <p:nvSpPr>
            <p:cNvPr id="6" name="Textbox 169"/>
            <p:cNvSpPr txBox="1"/>
            <p:nvPr/>
          </p:nvSpPr>
          <p:spPr>
            <a:xfrm>
              <a:off x="306387" y="321887"/>
              <a:ext cx="1741170" cy="1760220"/>
            </a:xfrm>
            <a:prstGeom prst="rect">
              <a:avLst/>
            </a:prstGeom>
            <a:solidFill>
              <a:srgbClr val="5183B8"/>
            </a:solidFill>
            <a:ln w="19050">
              <a:solidFill>
                <a:srgbClr val="000000"/>
              </a:solidFill>
              <a:prstDash val="solid"/>
            </a:ln>
          </p:spPr>
          <p:txBody>
            <a:bodyPr wrap="square" lIns="0" tIns="0" rIns="0" bIns="0" rtlCol="0">
              <a:noAutofit/>
            </a:bodyPr>
            <a:lstStyle/>
            <a:p>
              <a:pPr marL="571500">
                <a:spcBef>
                  <a:spcPts val="170"/>
                </a:spcBef>
                <a:spcAft>
                  <a:spcPts val="0"/>
                </a:spcAft>
              </a:pPr>
              <a:r>
                <a:rPr lang="en-US" sz="1400" spc="-10" dirty="0" smtClean="0">
                  <a:solidFill>
                    <a:srgbClr val="000000"/>
                  </a:solidFill>
                  <a:effectLst/>
                  <a:latin typeface="Arial MT"/>
                  <a:ea typeface="Calibri" panose="020F0502020204030204" pitchFamily="34" charset="0"/>
                </a:rPr>
                <a:t>                </a:t>
              </a:r>
            </a:p>
            <a:p>
              <a:pPr marL="571500">
                <a:spcBef>
                  <a:spcPts val="170"/>
                </a:spcBef>
                <a:spcAft>
                  <a:spcPts val="0"/>
                </a:spcAft>
              </a:pPr>
              <a:r>
                <a:rPr lang="en-US" sz="1400" spc="-10" dirty="0">
                  <a:solidFill>
                    <a:srgbClr val="000000"/>
                  </a:solidFill>
                  <a:latin typeface="Arial MT"/>
                  <a:ea typeface="Calibri" panose="020F0502020204030204" pitchFamily="34" charset="0"/>
                </a:rPr>
                <a:t> </a:t>
              </a:r>
              <a:r>
                <a:rPr lang="en-US" sz="1400" spc="-10" dirty="0" smtClean="0">
                  <a:solidFill>
                    <a:srgbClr val="000000"/>
                  </a:solidFill>
                  <a:latin typeface="Arial MT"/>
                  <a:ea typeface="Calibri" panose="020F0502020204030204" pitchFamily="34" charset="0"/>
                </a:rPr>
                <a:t>                    </a:t>
              </a:r>
              <a:r>
                <a:rPr lang="en-US" sz="1400" spc="-10" dirty="0" smtClean="0">
                  <a:solidFill>
                    <a:srgbClr val="000000"/>
                  </a:solidFill>
                  <a:effectLst/>
                  <a:latin typeface="Arial MT"/>
                  <a:ea typeface="Calibri" panose="020F0502020204030204" pitchFamily="34" charset="0"/>
                </a:rPr>
                <a:t>Interval</a:t>
              </a:r>
              <a:endParaRPr lang="en-IN" sz="1100" dirty="0">
                <a:effectLst/>
                <a:latin typeface="Calibri" panose="020F0502020204030204" pitchFamily="34" charset="0"/>
                <a:ea typeface="Calibri" panose="020F0502020204030204" pitchFamily="34" charset="0"/>
              </a:endParaRPr>
            </a:p>
          </p:txBody>
        </p:sp>
        <p:sp>
          <p:nvSpPr>
            <p:cNvPr id="7" name="Textbox 170"/>
            <p:cNvSpPr txBox="1"/>
            <p:nvPr/>
          </p:nvSpPr>
          <p:spPr>
            <a:xfrm>
              <a:off x="556450" y="586212"/>
              <a:ext cx="1240790" cy="1231265"/>
            </a:xfrm>
            <a:prstGeom prst="rect">
              <a:avLst/>
            </a:prstGeom>
            <a:solidFill>
              <a:srgbClr val="FFFFCC"/>
            </a:solidFill>
            <a:ln w="19050">
              <a:solidFill>
                <a:srgbClr val="000000"/>
              </a:solidFill>
              <a:prstDash val="solid"/>
            </a:ln>
          </p:spPr>
          <p:txBody>
            <a:bodyPr wrap="square" lIns="0" tIns="0" rIns="0" bIns="0" rtlCol="0">
              <a:noAutofit/>
            </a:bodyPr>
            <a:lstStyle/>
            <a:p>
              <a:pPr marL="321945">
                <a:spcBef>
                  <a:spcPts val="165"/>
                </a:spcBef>
                <a:spcAft>
                  <a:spcPts val="0"/>
                </a:spcAft>
              </a:pPr>
              <a:endParaRPr lang="en-US" sz="1400" spc="-10" dirty="0" smtClean="0">
                <a:solidFill>
                  <a:srgbClr val="000000"/>
                </a:solidFill>
                <a:effectLst/>
                <a:latin typeface="Arial MT"/>
                <a:ea typeface="Calibri" panose="020F0502020204030204" pitchFamily="34" charset="0"/>
              </a:endParaRPr>
            </a:p>
            <a:p>
              <a:pPr marL="321945">
                <a:spcBef>
                  <a:spcPts val="165"/>
                </a:spcBef>
                <a:spcAft>
                  <a:spcPts val="0"/>
                </a:spcAft>
              </a:pPr>
              <a:r>
                <a:rPr lang="en-US" sz="1400" spc="-10" dirty="0">
                  <a:solidFill>
                    <a:srgbClr val="000000"/>
                  </a:solidFill>
                  <a:latin typeface="Arial MT"/>
                  <a:ea typeface="Calibri" panose="020F0502020204030204" pitchFamily="34" charset="0"/>
                </a:rPr>
                <a:t> </a:t>
              </a:r>
              <a:r>
                <a:rPr lang="en-US" sz="1400" spc="-10" dirty="0" smtClean="0">
                  <a:solidFill>
                    <a:srgbClr val="000000"/>
                  </a:solidFill>
                  <a:latin typeface="Arial MT"/>
                  <a:ea typeface="Calibri" panose="020F0502020204030204" pitchFamily="34" charset="0"/>
                </a:rPr>
                <a:t>              </a:t>
              </a:r>
              <a:r>
                <a:rPr lang="en-US" sz="1400" spc="-10" dirty="0" smtClean="0">
                  <a:solidFill>
                    <a:srgbClr val="000000"/>
                  </a:solidFill>
                  <a:effectLst/>
                  <a:latin typeface="Arial MT"/>
                  <a:ea typeface="Calibri" panose="020F0502020204030204" pitchFamily="34" charset="0"/>
                </a:rPr>
                <a:t>Ordinal</a:t>
              </a:r>
              <a:endParaRPr lang="en-IN" sz="1100" dirty="0">
                <a:effectLst/>
                <a:latin typeface="Calibri" panose="020F0502020204030204" pitchFamily="34" charset="0"/>
                <a:ea typeface="Calibri" panose="020F0502020204030204" pitchFamily="34" charset="0"/>
              </a:endParaRPr>
            </a:p>
          </p:txBody>
        </p:sp>
        <p:sp>
          <p:nvSpPr>
            <p:cNvPr id="8" name="Textbox 171"/>
            <p:cNvSpPr txBox="1"/>
            <p:nvPr/>
          </p:nvSpPr>
          <p:spPr>
            <a:xfrm>
              <a:off x="804100" y="850423"/>
              <a:ext cx="745490" cy="702945"/>
            </a:xfrm>
            <a:prstGeom prst="rect">
              <a:avLst/>
            </a:prstGeom>
            <a:solidFill>
              <a:srgbClr val="FFFF00"/>
            </a:solidFill>
            <a:ln w="19050">
              <a:solidFill>
                <a:srgbClr val="000000"/>
              </a:solidFill>
              <a:prstDash val="solid"/>
            </a:ln>
          </p:spPr>
          <p:txBody>
            <a:bodyPr wrap="square" lIns="0" tIns="0" rIns="0" bIns="0" rtlCol="0">
              <a:noAutofit/>
            </a:bodyPr>
            <a:lstStyle/>
            <a:p>
              <a:pPr marL="74295">
                <a:spcBef>
                  <a:spcPts val="1545"/>
                </a:spcBef>
                <a:spcAft>
                  <a:spcPts val="0"/>
                </a:spcAft>
              </a:pPr>
              <a:endParaRPr lang="en-US" sz="1400" spc="-10" dirty="0" smtClean="0">
                <a:solidFill>
                  <a:srgbClr val="000000"/>
                </a:solidFill>
                <a:effectLst/>
                <a:latin typeface="Arial MT"/>
                <a:ea typeface="Calibri" panose="020F0502020204030204" pitchFamily="34" charset="0"/>
              </a:endParaRPr>
            </a:p>
            <a:p>
              <a:pPr marL="74295">
                <a:spcBef>
                  <a:spcPts val="1545"/>
                </a:spcBef>
                <a:spcAft>
                  <a:spcPts val="0"/>
                </a:spcAft>
              </a:pPr>
              <a:r>
                <a:rPr lang="en-US" sz="1400" spc="-10" dirty="0">
                  <a:solidFill>
                    <a:srgbClr val="000000"/>
                  </a:solidFill>
                  <a:latin typeface="Arial MT"/>
                  <a:ea typeface="Calibri" panose="020F0502020204030204" pitchFamily="34" charset="0"/>
                </a:rPr>
                <a:t> </a:t>
              </a:r>
              <a:r>
                <a:rPr lang="en-US" sz="1400" spc="-10" dirty="0" smtClean="0">
                  <a:solidFill>
                    <a:srgbClr val="000000"/>
                  </a:solidFill>
                  <a:latin typeface="Arial MT"/>
                  <a:ea typeface="Calibri" panose="020F0502020204030204" pitchFamily="34" charset="0"/>
                </a:rPr>
                <a:t>       </a:t>
              </a:r>
              <a:r>
                <a:rPr lang="en-US" sz="1400" spc="-10" dirty="0" smtClean="0">
                  <a:solidFill>
                    <a:srgbClr val="000000"/>
                  </a:solidFill>
                  <a:effectLst/>
                  <a:latin typeface="Arial MT"/>
                  <a:ea typeface="Calibri" panose="020F0502020204030204" pitchFamily="34" charset="0"/>
                </a:rPr>
                <a:t>Nominal</a:t>
              </a:r>
              <a:endParaRPr lang="en-IN" sz="1100" dirty="0">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17968941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Impact of choice of measurement scale</a:t>
            </a:r>
            <a:endParaRPr lang="en-IN" sz="2800" dirty="0"/>
          </a:p>
        </p:txBody>
      </p:sp>
      <p:graphicFrame>
        <p:nvGraphicFramePr>
          <p:cNvPr id="4" name="Table 3"/>
          <p:cNvGraphicFramePr>
            <a:graphicFrameLocks noGrp="1"/>
          </p:cNvGraphicFramePr>
          <p:nvPr>
            <p:extLst>
              <p:ext uri="{D42A27DB-BD31-4B8C-83A1-F6EECF244321}">
                <p14:modId xmlns:p14="http://schemas.microsoft.com/office/powerpoint/2010/main" val="1284376399"/>
              </p:ext>
            </p:extLst>
          </p:nvPr>
        </p:nvGraphicFramePr>
        <p:xfrm>
          <a:off x="685800" y="1600198"/>
          <a:ext cx="7848599" cy="4436657"/>
        </p:xfrm>
        <a:graphic>
          <a:graphicData uri="http://schemas.openxmlformats.org/drawingml/2006/table">
            <a:tbl>
              <a:tblPr firstRow="1" firstCol="1" lastRow="1" lastCol="1" bandRow="1" bandCol="1">
                <a:tableStyleId>{5C22544A-7EE6-4342-B048-85BDC9FD1C3A}</a:tableStyleId>
              </a:tblPr>
              <a:tblGrid>
                <a:gridCol w="1467462">
                  <a:extLst>
                    <a:ext uri="{9D8B030D-6E8A-4147-A177-3AD203B41FA5}">
                      <a16:colId xmlns:a16="http://schemas.microsoft.com/office/drawing/2014/main" val="1042302064"/>
                    </a:ext>
                  </a:extLst>
                </a:gridCol>
                <a:gridCol w="3773732">
                  <a:extLst>
                    <a:ext uri="{9D8B030D-6E8A-4147-A177-3AD203B41FA5}">
                      <a16:colId xmlns:a16="http://schemas.microsoft.com/office/drawing/2014/main" val="899183006"/>
                    </a:ext>
                  </a:extLst>
                </a:gridCol>
                <a:gridCol w="2607405">
                  <a:extLst>
                    <a:ext uri="{9D8B030D-6E8A-4147-A177-3AD203B41FA5}">
                      <a16:colId xmlns:a16="http://schemas.microsoft.com/office/drawing/2014/main" val="4219218141"/>
                    </a:ext>
                  </a:extLst>
                </a:gridCol>
              </a:tblGrid>
              <a:tr h="795673">
                <a:tc>
                  <a:txBody>
                    <a:bodyPr/>
                    <a:lstStyle/>
                    <a:p>
                      <a:pPr marL="72390">
                        <a:spcBef>
                          <a:spcPts val="860"/>
                        </a:spcBef>
                        <a:spcAft>
                          <a:spcPts val="0"/>
                        </a:spcAft>
                      </a:pPr>
                      <a:r>
                        <a:rPr lang="en-US" sz="1600" dirty="0">
                          <a:solidFill>
                            <a:srgbClr val="FF0000"/>
                          </a:solidFill>
                          <a:effectLst/>
                        </a:rPr>
                        <a:t>Data</a:t>
                      </a:r>
                      <a:r>
                        <a:rPr lang="en-US" sz="1600" spc="-70" dirty="0">
                          <a:solidFill>
                            <a:srgbClr val="FF0000"/>
                          </a:solidFill>
                          <a:effectLst/>
                        </a:rPr>
                        <a:t> </a:t>
                      </a:r>
                      <a:r>
                        <a:rPr lang="en-US" sz="1600" spc="-10" dirty="0">
                          <a:solidFill>
                            <a:srgbClr val="FF0000"/>
                          </a:solidFill>
                          <a:effectLst/>
                        </a:rPr>
                        <a:t>Level</a:t>
                      </a: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tc>
                  <a:txBody>
                    <a:bodyPr/>
                    <a:lstStyle/>
                    <a:p>
                      <a:pPr marL="360680">
                        <a:spcBef>
                          <a:spcPts val="860"/>
                        </a:spcBef>
                        <a:spcAft>
                          <a:spcPts val="0"/>
                        </a:spcAft>
                      </a:pPr>
                      <a:r>
                        <a:rPr lang="en-US" sz="1600" dirty="0">
                          <a:solidFill>
                            <a:srgbClr val="FF0000"/>
                          </a:solidFill>
                          <a:effectLst/>
                        </a:rPr>
                        <a:t>Meaningful</a:t>
                      </a:r>
                      <a:r>
                        <a:rPr lang="en-US" sz="1600" spc="-60" dirty="0">
                          <a:solidFill>
                            <a:srgbClr val="FF0000"/>
                          </a:solidFill>
                          <a:effectLst/>
                        </a:rPr>
                        <a:t> </a:t>
                      </a:r>
                      <a:r>
                        <a:rPr lang="en-US" sz="1600" spc="-10" dirty="0">
                          <a:solidFill>
                            <a:srgbClr val="FF0000"/>
                          </a:solidFill>
                          <a:effectLst/>
                        </a:rPr>
                        <a:t>Operations</a:t>
                      </a: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tc>
                  <a:txBody>
                    <a:bodyPr/>
                    <a:lstStyle/>
                    <a:p>
                      <a:pPr marL="499110">
                        <a:lnSpc>
                          <a:spcPts val="1840"/>
                        </a:lnSpc>
                        <a:spcBef>
                          <a:spcPts val="795"/>
                        </a:spcBef>
                        <a:spcAft>
                          <a:spcPts val="0"/>
                        </a:spcAft>
                      </a:pPr>
                      <a:r>
                        <a:rPr lang="en-US" sz="1600" spc="-10">
                          <a:solidFill>
                            <a:srgbClr val="FF0000"/>
                          </a:solidFill>
                          <a:effectLst/>
                        </a:rPr>
                        <a:t>Statistical</a:t>
                      </a:r>
                      <a:endParaRPr lang="en-IN" sz="1100">
                        <a:solidFill>
                          <a:srgbClr val="FF0000"/>
                        </a:solidFill>
                        <a:effectLst/>
                      </a:endParaRPr>
                    </a:p>
                    <a:p>
                      <a:pPr marL="531495">
                        <a:lnSpc>
                          <a:spcPts val="1840"/>
                        </a:lnSpc>
                        <a:spcBef>
                          <a:spcPts val="795"/>
                        </a:spcBef>
                        <a:spcAft>
                          <a:spcPts val="0"/>
                        </a:spcAft>
                      </a:pPr>
                      <a:r>
                        <a:rPr lang="en-US" sz="1600" spc="-10">
                          <a:solidFill>
                            <a:srgbClr val="FF0000"/>
                          </a:solidFill>
                          <a:effectLst/>
                        </a:rPr>
                        <a:t>Methods</a:t>
                      </a:r>
                      <a:endParaRPr lang="en-IN" sz="1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extLst>
                  <a:ext uri="{0D108BD9-81ED-4DB2-BD59-A6C34878D82A}">
                    <a16:rowId xmlns:a16="http://schemas.microsoft.com/office/drawing/2014/main" val="1675448730"/>
                  </a:ext>
                </a:extLst>
              </a:tr>
              <a:tr h="727860">
                <a:tc>
                  <a:txBody>
                    <a:bodyPr/>
                    <a:lstStyle/>
                    <a:p>
                      <a:pPr marL="136525">
                        <a:spcBef>
                          <a:spcPts val="980"/>
                        </a:spcBef>
                        <a:spcAft>
                          <a:spcPts val="0"/>
                        </a:spcAft>
                      </a:pPr>
                      <a:r>
                        <a:rPr lang="en-US" sz="1600" spc="-10" dirty="0">
                          <a:solidFill>
                            <a:srgbClr val="0070C0"/>
                          </a:solidFill>
                          <a:effectLst/>
                        </a:rPr>
                        <a:t>Nominal</a:t>
                      </a:r>
                      <a:endParaRPr lang="en-IN" sz="1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tc>
                  <a:txBody>
                    <a:bodyPr/>
                    <a:lstStyle/>
                    <a:p>
                      <a:pPr marL="133350">
                        <a:spcBef>
                          <a:spcPts val="980"/>
                        </a:spcBef>
                        <a:spcAft>
                          <a:spcPts val="0"/>
                        </a:spcAft>
                      </a:pPr>
                      <a:r>
                        <a:rPr lang="en-US" sz="1600" b="1" dirty="0">
                          <a:solidFill>
                            <a:srgbClr val="0070C0"/>
                          </a:solidFill>
                          <a:effectLst/>
                        </a:rPr>
                        <a:t>Classifying</a:t>
                      </a:r>
                      <a:r>
                        <a:rPr lang="en-US" sz="1600" b="1" spc="-80" dirty="0">
                          <a:solidFill>
                            <a:srgbClr val="0070C0"/>
                          </a:solidFill>
                          <a:effectLst/>
                        </a:rPr>
                        <a:t> </a:t>
                      </a:r>
                      <a:r>
                        <a:rPr lang="en-US" sz="1600" b="1" dirty="0">
                          <a:solidFill>
                            <a:srgbClr val="0070C0"/>
                          </a:solidFill>
                          <a:effectLst/>
                        </a:rPr>
                        <a:t>and</a:t>
                      </a:r>
                      <a:r>
                        <a:rPr lang="en-US" sz="1600" b="1" spc="-45" dirty="0">
                          <a:solidFill>
                            <a:srgbClr val="0070C0"/>
                          </a:solidFill>
                          <a:effectLst/>
                        </a:rPr>
                        <a:t> </a:t>
                      </a:r>
                      <a:r>
                        <a:rPr lang="en-US" sz="1600" b="1" spc="-10" dirty="0">
                          <a:solidFill>
                            <a:srgbClr val="0070C0"/>
                          </a:solidFill>
                          <a:effectLst/>
                        </a:rPr>
                        <a:t>Counting</a:t>
                      </a:r>
                      <a:endParaRPr lang="en-IN" sz="11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tc>
                  <a:txBody>
                    <a:bodyPr/>
                    <a:lstStyle/>
                    <a:p>
                      <a:pPr marL="136525">
                        <a:spcBef>
                          <a:spcPts val="980"/>
                        </a:spcBef>
                        <a:spcAft>
                          <a:spcPts val="0"/>
                        </a:spcAft>
                      </a:pPr>
                      <a:r>
                        <a:rPr lang="en-US" sz="1600" spc="-10" dirty="0">
                          <a:solidFill>
                            <a:srgbClr val="0070C0"/>
                          </a:solidFill>
                          <a:effectLst/>
                        </a:rPr>
                        <a:t>Nonparametric</a:t>
                      </a:r>
                      <a:endParaRPr lang="en-IN" sz="1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extLst>
                  <a:ext uri="{0D108BD9-81ED-4DB2-BD59-A6C34878D82A}">
                    <a16:rowId xmlns:a16="http://schemas.microsoft.com/office/drawing/2014/main" val="1577884658"/>
                  </a:ext>
                </a:extLst>
              </a:tr>
              <a:tr h="694405">
                <a:tc>
                  <a:txBody>
                    <a:bodyPr/>
                    <a:lstStyle/>
                    <a:p>
                      <a:pPr marL="136525">
                        <a:spcBef>
                          <a:spcPts val="795"/>
                        </a:spcBef>
                        <a:spcAft>
                          <a:spcPts val="0"/>
                        </a:spcAft>
                      </a:pPr>
                      <a:r>
                        <a:rPr lang="en-US" sz="1600" spc="-10" dirty="0">
                          <a:solidFill>
                            <a:schemeClr val="accent6">
                              <a:lumMod val="75000"/>
                            </a:schemeClr>
                          </a:solidFill>
                          <a:effectLst/>
                        </a:rPr>
                        <a:t>Ordinal</a:t>
                      </a:r>
                      <a:endParaRPr lang="en-IN" sz="1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tc>
                  <a:txBody>
                    <a:bodyPr/>
                    <a:lstStyle/>
                    <a:p>
                      <a:pPr marL="133350">
                        <a:spcBef>
                          <a:spcPts val="795"/>
                        </a:spcBef>
                        <a:spcAft>
                          <a:spcPts val="0"/>
                        </a:spcAft>
                      </a:pPr>
                      <a:r>
                        <a:rPr lang="en-US" sz="1600" b="1" dirty="0">
                          <a:solidFill>
                            <a:schemeClr val="accent6">
                              <a:lumMod val="75000"/>
                            </a:schemeClr>
                          </a:solidFill>
                          <a:effectLst/>
                        </a:rPr>
                        <a:t>All</a:t>
                      </a:r>
                      <a:r>
                        <a:rPr lang="en-US" sz="1600" b="1" spc="-40" dirty="0">
                          <a:solidFill>
                            <a:schemeClr val="accent6">
                              <a:lumMod val="75000"/>
                            </a:schemeClr>
                          </a:solidFill>
                          <a:effectLst/>
                        </a:rPr>
                        <a:t> </a:t>
                      </a:r>
                      <a:r>
                        <a:rPr lang="en-US" sz="1600" b="1" dirty="0">
                          <a:solidFill>
                            <a:schemeClr val="accent6">
                              <a:lumMod val="75000"/>
                            </a:schemeClr>
                          </a:solidFill>
                          <a:effectLst/>
                        </a:rPr>
                        <a:t>of</a:t>
                      </a:r>
                      <a:r>
                        <a:rPr lang="en-US" sz="1600" b="1" spc="-40" dirty="0">
                          <a:solidFill>
                            <a:schemeClr val="accent6">
                              <a:lumMod val="75000"/>
                            </a:schemeClr>
                          </a:solidFill>
                          <a:effectLst/>
                        </a:rPr>
                        <a:t> </a:t>
                      </a:r>
                      <a:r>
                        <a:rPr lang="en-US" sz="1600" b="1" dirty="0">
                          <a:solidFill>
                            <a:schemeClr val="accent6">
                              <a:lumMod val="75000"/>
                            </a:schemeClr>
                          </a:solidFill>
                          <a:effectLst/>
                        </a:rPr>
                        <a:t>the</a:t>
                      </a:r>
                      <a:r>
                        <a:rPr lang="en-US" sz="1600" b="1" spc="-25" dirty="0">
                          <a:solidFill>
                            <a:schemeClr val="accent6">
                              <a:lumMod val="75000"/>
                            </a:schemeClr>
                          </a:solidFill>
                          <a:effectLst/>
                        </a:rPr>
                        <a:t> </a:t>
                      </a:r>
                      <a:r>
                        <a:rPr lang="en-US" sz="1600" b="1" dirty="0">
                          <a:solidFill>
                            <a:schemeClr val="accent6">
                              <a:lumMod val="75000"/>
                            </a:schemeClr>
                          </a:solidFill>
                          <a:effectLst/>
                        </a:rPr>
                        <a:t>above</a:t>
                      </a:r>
                      <a:r>
                        <a:rPr lang="en-US" sz="1600" b="1" spc="-25" dirty="0">
                          <a:solidFill>
                            <a:schemeClr val="accent6">
                              <a:lumMod val="75000"/>
                            </a:schemeClr>
                          </a:solidFill>
                          <a:effectLst/>
                        </a:rPr>
                        <a:t> </a:t>
                      </a:r>
                      <a:r>
                        <a:rPr lang="en-US" sz="1600" b="1" dirty="0">
                          <a:solidFill>
                            <a:schemeClr val="accent6">
                              <a:lumMod val="75000"/>
                            </a:schemeClr>
                          </a:solidFill>
                          <a:effectLst/>
                        </a:rPr>
                        <a:t>plus</a:t>
                      </a:r>
                      <a:r>
                        <a:rPr lang="en-US" sz="1600" b="1" spc="-35" dirty="0">
                          <a:solidFill>
                            <a:schemeClr val="accent6">
                              <a:lumMod val="75000"/>
                            </a:schemeClr>
                          </a:solidFill>
                          <a:effectLst/>
                        </a:rPr>
                        <a:t> </a:t>
                      </a:r>
                      <a:r>
                        <a:rPr lang="en-US" sz="1600" b="1" spc="-10" dirty="0">
                          <a:solidFill>
                            <a:schemeClr val="accent6">
                              <a:lumMod val="75000"/>
                            </a:schemeClr>
                          </a:solidFill>
                          <a:effectLst/>
                        </a:rPr>
                        <a:t>Ranking</a:t>
                      </a:r>
                      <a:endParaRPr lang="en-IN" sz="1100" b="1"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tc>
                  <a:txBody>
                    <a:bodyPr/>
                    <a:lstStyle/>
                    <a:p>
                      <a:pPr marL="136525">
                        <a:spcBef>
                          <a:spcPts val="795"/>
                        </a:spcBef>
                        <a:spcAft>
                          <a:spcPts val="0"/>
                        </a:spcAft>
                      </a:pPr>
                      <a:r>
                        <a:rPr lang="en-US" sz="1600" spc="-10" dirty="0">
                          <a:solidFill>
                            <a:schemeClr val="accent6">
                              <a:lumMod val="75000"/>
                            </a:schemeClr>
                          </a:solidFill>
                          <a:effectLst/>
                        </a:rPr>
                        <a:t>Nonparametric</a:t>
                      </a:r>
                      <a:endParaRPr lang="en-IN" sz="1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extLst>
                  <a:ext uri="{0D108BD9-81ED-4DB2-BD59-A6C34878D82A}">
                    <a16:rowId xmlns:a16="http://schemas.microsoft.com/office/drawing/2014/main" val="2905134379"/>
                  </a:ext>
                </a:extLst>
              </a:tr>
              <a:tr h="1058664">
                <a:tc>
                  <a:txBody>
                    <a:bodyPr/>
                    <a:lstStyle/>
                    <a:p>
                      <a:pPr marL="136525">
                        <a:spcBef>
                          <a:spcPts val="795"/>
                        </a:spcBef>
                        <a:spcAft>
                          <a:spcPts val="0"/>
                        </a:spcAft>
                      </a:pPr>
                      <a:r>
                        <a:rPr lang="en-US" sz="1600" spc="-10" dirty="0">
                          <a:solidFill>
                            <a:srgbClr val="00B050"/>
                          </a:solidFill>
                          <a:effectLst/>
                        </a:rPr>
                        <a:t>Interval</a:t>
                      </a:r>
                      <a:endParaRPr lang="en-IN" sz="1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tc>
                  <a:txBody>
                    <a:bodyPr/>
                    <a:lstStyle/>
                    <a:p>
                      <a:pPr marL="133350">
                        <a:lnSpc>
                          <a:spcPts val="1940"/>
                        </a:lnSpc>
                        <a:spcBef>
                          <a:spcPts val="795"/>
                        </a:spcBef>
                        <a:spcAft>
                          <a:spcPts val="0"/>
                        </a:spcAft>
                      </a:pPr>
                      <a:r>
                        <a:rPr lang="en-US" sz="1600" b="1" dirty="0">
                          <a:solidFill>
                            <a:srgbClr val="00B050"/>
                          </a:solidFill>
                          <a:effectLst/>
                        </a:rPr>
                        <a:t>All</a:t>
                      </a:r>
                      <a:r>
                        <a:rPr lang="en-US" sz="1600" b="1" spc="-45" dirty="0">
                          <a:solidFill>
                            <a:srgbClr val="00B050"/>
                          </a:solidFill>
                          <a:effectLst/>
                        </a:rPr>
                        <a:t> </a:t>
                      </a:r>
                      <a:r>
                        <a:rPr lang="en-US" sz="1600" b="1" dirty="0">
                          <a:solidFill>
                            <a:srgbClr val="00B050"/>
                          </a:solidFill>
                          <a:effectLst/>
                        </a:rPr>
                        <a:t>of</a:t>
                      </a:r>
                      <a:r>
                        <a:rPr lang="en-US" sz="1600" b="1" spc="-35" dirty="0">
                          <a:solidFill>
                            <a:srgbClr val="00B050"/>
                          </a:solidFill>
                          <a:effectLst/>
                        </a:rPr>
                        <a:t> </a:t>
                      </a:r>
                      <a:r>
                        <a:rPr lang="en-US" sz="1600" b="1" dirty="0">
                          <a:solidFill>
                            <a:srgbClr val="00B050"/>
                          </a:solidFill>
                          <a:effectLst/>
                        </a:rPr>
                        <a:t>the</a:t>
                      </a:r>
                      <a:r>
                        <a:rPr lang="en-US" sz="1600" b="1" spc="-25" dirty="0">
                          <a:solidFill>
                            <a:srgbClr val="00B050"/>
                          </a:solidFill>
                          <a:effectLst/>
                        </a:rPr>
                        <a:t> </a:t>
                      </a:r>
                      <a:r>
                        <a:rPr lang="en-US" sz="1600" b="1" dirty="0">
                          <a:solidFill>
                            <a:srgbClr val="00B050"/>
                          </a:solidFill>
                          <a:effectLst/>
                        </a:rPr>
                        <a:t>above</a:t>
                      </a:r>
                      <a:r>
                        <a:rPr lang="en-US" sz="1600" b="1" spc="-30" dirty="0">
                          <a:solidFill>
                            <a:srgbClr val="00B050"/>
                          </a:solidFill>
                          <a:effectLst/>
                        </a:rPr>
                        <a:t> </a:t>
                      </a:r>
                      <a:r>
                        <a:rPr lang="en-US" sz="1600" b="1" spc="-20" dirty="0">
                          <a:solidFill>
                            <a:srgbClr val="00B050"/>
                          </a:solidFill>
                          <a:effectLst/>
                        </a:rPr>
                        <a:t>plus</a:t>
                      </a:r>
                      <a:endParaRPr lang="en-IN" sz="1100" b="1" dirty="0">
                        <a:solidFill>
                          <a:srgbClr val="00B050"/>
                        </a:solidFill>
                        <a:effectLst/>
                      </a:endParaRPr>
                    </a:p>
                    <a:p>
                      <a:pPr marL="133350">
                        <a:lnSpc>
                          <a:spcPts val="1940"/>
                        </a:lnSpc>
                        <a:spcBef>
                          <a:spcPts val="795"/>
                        </a:spcBef>
                        <a:spcAft>
                          <a:spcPts val="0"/>
                        </a:spcAft>
                      </a:pPr>
                      <a:r>
                        <a:rPr lang="en-US" sz="1600" b="1" dirty="0">
                          <a:solidFill>
                            <a:srgbClr val="00B050"/>
                          </a:solidFill>
                          <a:effectLst/>
                        </a:rPr>
                        <a:t>Addition,</a:t>
                      </a:r>
                      <a:r>
                        <a:rPr lang="en-US" sz="1600" b="1" spc="-70" dirty="0">
                          <a:solidFill>
                            <a:srgbClr val="00B050"/>
                          </a:solidFill>
                          <a:effectLst/>
                        </a:rPr>
                        <a:t> </a:t>
                      </a:r>
                      <a:r>
                        <a:rPr lang="en-US" sz="1600" b="1" spc="-10" dirty="0">
                          <a:solidFill>
                            <a:srgbClr val="00B050"/>
                          </a:solidFill>
                          <a:effectLst/>
                        </a:rPr>
                        <a:t>Subtraction</a:t>
                      </a:r>
                      <a:endParaRPr lang="en-IN" sz="11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tc>
                  <a:txBody>
                    <a:bodyPr/>
                    <a:lstStyle/>
                    <a:p>
                      <a:pPr marL="136525">
                        <a:spcBef>
                          <a:spcPts val="795"/>
                        </a:spcBef>
                        <a:spcAft>
                          <a:spcPts val="0"/>
                        </a:spcAft>
                      </a:pPr>
                      <a:r>
                        <a:rPr lang="en-US" sz="1600" spc="-10" dirty="0">
                          <a:solidFill>
                            <a:srgbClr val="00B050"/>
                          </a:solidFill>
                          <a:effectLst/>
                        </a:rPr>
                        <a:t>Parametric</a:t>
                      </a:r>
                      <a:endParaRPr lang="en-IN" sz="1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extLst>
                  <a:ext uri="{0D108BD9-81ED-4DB2-BD59-A6C34878D82A}">
                    <a16:rowId xmlns:a16="http://schemas.microsoft.com/office/drawing/2014/main" val="679162171"/>
                  </a:ext>
                </a:extLst>
              </a:tr>
              <a:tr h="1160055">
                <a:tc>
                  <a:txBody>
                    <a:bodyPr/>
                    <a:lstStyle/>
                    <a:p>
                      <a:pPr marL="136525">
                        <a:spcBef>
                          <a:spcPts val="1395"/>
                        </a:spcBef>
                        <a:spcAft>
                          <a:spcPts val="0"/>
                        </a:spcAft>
                      </a:pPr>
                      <a:r>
                        <a:rPr lang="en-US" sz="1600" spc="-10" dirty="0">
                          <a:solidFill>
                            <a:schemeClr val="accent2">
                              <a:lumMod val="75000"/>
                            </a:schemeClr>
                          </a:solidFill>
                          <a:effectLst/>
                        </a:rPr>
                        <a:t>Ratio</a:t>
                      </a:r>
                      <a:endParaRPr lang="en-IN" sz="1100"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tc>
                  <a:txBody>
                    <a:bodyPr/>
                    <a:lstStyle/>
                    <a:p>
                      <a:pPr marL="133350">
                        <a:lnSpc>
                          <a:spcPct val="97000"/>
                        </a:lnSpc>
                        <a:spcBef>
                          <a:spcPts val="825"/>
                        </a:spcBef>
                        <a:spcAft>
                          <a:spcPts val="0"/>
                        </a:spcAft>
                      </a:pPr>
                      <a:r>
                        <a:rPr lang="en-US" sz="1600" dirty="0">
                          <a:solidFill>
                            <a:schemeClr val="accent2">
                              <a:lumMod val="75000"/>
                            </a:schemeClr>
                          </a:solidFill>
                          <a:effectLst/>
                        </a:rPr>
                        <a:t>All of the above plus multiplication</a:t>
                      </a:r>
                      <a:r>
                        <a:rPr lang="en-US" sz="1600" spc="-95" dirty="0">
                          <a:solidFill>
                            <a:schemeClr val="accent2">
                              <a:lumMod val="75000"/>
                            </a:schemeClr>
                          </a:solidFill>
                          <a:effectLst/>
                        </a:rPr>
                        <a:t> </a:t>
                      </a:r>
                      <a:r>
                        <a:rPr lang="en-US" sz="1600" dirty="0">
                          <a:solidFill>
                            <a:schemeClr val="accent2">
                              <a:lumMod val="75000"/>
                            </a:schemeClr>
                          </a:solidFill>
                          <a:effectLst/>
                        </a:rPr>
                        <a:t>and</a:t>
                      </a:r>
                      <a:r>
                        <a:rPr lang="en-US" sz="1600" spc="-90" dirty="0">
                          <a:solidFill>
                            <a:schemeClr val="accent2">
                              <a:lumMod val="75000"/>
                            </a:schemeClr>
                          </a:solidFill>
                          <a:effectLst/>
                        </a:rPr>
                        <a:t> </a:t>
                      </a:r>
                      <a:r>
                        <a:rPr lang="en-US" sz="1600" dirty="0">
                          <a:solidFill>
                            <a:schemeClr val="accent2">
                              <a:lumMod val="75000"/>
                            </a:schemeClr>
                          </a:solidFill>
                          <a:effectLst/>
                        </a:rPr>
                        <a:t>division</a:t>
                      </a:r>
                      <a:endParaRPr lang="en-IN" sz="1100"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tc>
                  <a:txBody>
                    <a:bodyPr/>
                    <a:lstStyle/>
                    <a:p>
                      <a:pPr marL="136525">
                        <a:spcBef>
                          <a:spcPts val="760"/>
                        </a:spcBef>
                        <a:spcAft>
                          <a:spcPts val="0"/>
                        </a:spcAft>
                      </a:pPr>
                      <a:r>
                        <a:rPr lang="en-US" sz="1600" dirty="0">
                          <a:solidFill>
                            <a:schemeClr val="accent2">
                              <a:lumMod val="75000"/>
                            </a:schemeClr>
                          </a:solidFill>
                          <a:effectLst/>
                        </a:rPr>
                        <a:t> </a:t>
                      </a:r>
                      <a:endParaRPr lang="en-IN" sz="1100" dirty="0">
                        <a:solidFill>
                          <a:schemeClr val="accent2">
                            <a:lumMod val="75000"/>
                          </a:schemeClr>
                        </a:solidFill>
                        <a:effectLst/>
                      </a:endParaRPr>
                    </a:p>
                    <a:p>
                      <a:pPr marL="136525">
                        <a:spcBef>
                          <a:spcPts val="795"/>
                        </a:spcBef>
                        <a:spcAft>
                          <a:spcPts val="0"/>
                        </a:spcAft>
                      </a:pPr>
                      <a:r>
                        <a:rPr lang="en-US" sz="1600" spc="-10" dirty="0">
                          <a:solidFill>
                            <a:schemeClr val="accent2">
                              <a:lumMod val="75000"/>
                            </a:schemeClr>
                          </a:solidFill>
                          <a:effectLst/>
                        </a:rPr>
                        <a:t>Parametric</a:t>
                      </a:r>
                      <a:endParaRPr lang="en-IN" sz="1100"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2"/>
                    </a:solidFill>
                  </a:tcPr>
                </a:tc>
                <a:extLst>
                  <a:ext uri="{0D108BD9-81ED-4DB2-BD59-A6C34878D82A}">
                    <a16:rowId xmlns:a16="http://schemas.microsoft.com/office/drawing/2014/main" val="705620596"/>
                  </a:ext>
                </a:extLst>
              </a:tr>
            </a:tbl>
          </a:graphicData>
        </a:graphic>
      </p:graphicFrame>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66400" y="2036520"/>
              <a:ext cx="6696720" cy="3483720"/>
            </p14:xfrm>
          </p:contentPart>
        </mc:Choice>
        <mc:Fallback>
          <p:pic>
            <p:nvPicPr>
              <p:cNvPr id="3" name="Ink 2"/>
              <p:cNvPicPr/>
              <p:nvPr/>
            </p:nvPicPr>
            <p:blipFill>
              <a:blip r:embed="rId3"/>
              <a:stretch>
                <a:fillRect/>
              </a:stretch>
            </p:blipFill>
            <p:spPr>
              <a:xfrm>
                <a:off x="255600" y="2026800"/>
                <a:ext cx="6710760" cy="3499560"/>
              </a:xfrm>
              <a:prstGeom prst="rect">
                <a:avLst/>
              </a:prstGeom>
            </p:spPr>
          </p:pic>
        </mc:Fallback>
      </mc:AlternateContent>
    </p:spTree>
    <p:extLst>
      <p:ext uri="{BB962C8B-B14F-4D97-AF65-F5344CB8AC3E}">
        <p14:creationId xmlns:p14="http://schemas.microsoft.com/office/powerpoint/2010/main" val="17587307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p:nvPr/>
        </p:nvGrpSpPr>
        <p:grpSpPr>
          <a:xfrm>
            <a:off x="125729" y="533400"/>
            <a:ext cx="8887643" cy="5943600"/>
            <a:chOff x="125729" y="304800"/>
            <a:chExt cx="8887643" cy="5943600"/>
          </a:xfrm>
        </p:grpSpPr>
        <p:sp>
          <p:nvSpPr>
            <p:cNvPr id="5" name="Rectangle: Rounded Corners 4">
              <a:extLst>
                <a:ext uri="{FF2B5EF4-FFF2-40B4-BE49-F238E27FC236}">
                  <a16:creationId xmlns:a16="http://schemas.microsoft.com/office/drawing/2014/main" id="{7B72136D-2DC0-4F68-9082-89C6B662ACFA}"/>
                </a:ext>
              </a:extLst>
            </p:cNvPr>
            <p:cNvSpPr/>
            <p:nvPr/>
          </p:nvSpPr>
          <p:spPr>
            <a:xfrm>
              <a:off x="2399212" y="304800"/>
              <a:ext cx="3468188" cy="57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700" dirty="0">
                  <a:solidFill>
                    <a:schemeClr val="tx1"/>
                  </a:solidFill>
                </a:rPr>
                <a:t>Types of Variable</a:t>
              </a:r>
            </a:p>
          </p:txBody>
        </p:sp>
        <p:sp>
          <p:nvSpPr>
            <p:cNvPr id="6" name="Rectangle: Diagonal Corners Snipped 5">
              <a:extLst>
                <a:ext uri="{FF2B5EF4-FFF2-40B4-BE49-F238E27FC236}">
                  <a16:creationId xmlns:a16="http://schemas.microsoft.com/office/drawing/2014/main" id="{A166A01D-0093-4ECA-B9A9-D0AD905A1F67}"/>
                </a:ext>
              </a:extLst>
            </p:cNvPr>
            <p:cNvSpPr/>
            <p:nvPr/>
          </p:nvSpPr>
          <p:spPr>
            <a:xfrm>
              <a:off x="4882242" y="3090996"/>
              <a:ext cx="2072456" cy="1596933"/>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350" b="1" dirty="0">
                  <a:solidFill>
                    <a:schemeClr val="tx1"/>
                  </a:solidFill>
                </a:rPr>
                <a:t>Discrete: </a:t>
              </a:r>
              <a:r>
                <a:rPr lang="en-US" sz="1350" b="1" dirty="0"/>
                <a:t>countable</a:t>
              </a:r>
              <a:r>
                <a:rPr lang="en-US" sz="1350" dirty="0"/>
                <a:t> and have a </a:t>
              </a:r>
              <a:r>
                <a:rPr lang="en-US" sz="1350" b="1" dirty="0"/>
                <a:t>finite number of possibilities such as </a:t>
              </a:r>
              <a:r>
                <a:rPr lang="en-US" sz="1350" dirty="0"/>
                <a:t>number of people</a:t>
              </a:r>
              <a:endParaRPr lang="en-IN" sz="1350" dirty="0">
                <a:solidFill>
                  <a:schemeClr val="tx1"/>
                </a:solidFill>
              </a:endParaRPr>
            </a:p>
          </p:txBody>
        </p:sp>
        <p:sp>
          <p:nvSpPr>
            <p:cNvPr id="7" name="Rectangle: Diagonal Corners Snipped 6">
              <a:extLst>
                <a:ext uri="{FF2B5EF4-FFF2-40B4-BE49-F238E27FC236}">
                  <a16:creationId xmlns:a16="http://schemas.microsoft.com/office/drawing/2014/main" id="{82F354C6-DBFC-4D3A-B420-1CC95D308454}"/>
                </a:ext>
              </a:extLst>
            </p:cNvPr>
            <p:cNvSpPr/>
            <p:nvPr/>
          </p:nvSpPr>
          <p:spPr>
            <a:xfrm>
              <a:off x="4882243" y="1447800"/>
              <a:ext cx="3860075" cy="999308"/>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Quantitative(Numerical): </a:t>
              </a:r>
              <a:r>
                <a:rPr lang="en-US" dirty="0"/>
                <a:t>measured in terms of numbers such as height, weight, number of people. </a:t>
              </a:r>
              <a:endParaRPr lang="en-IN" dirty="0">
                <a:solidFill>
                  <a:schemeClr val="tx1"/>
                </a:solidFill>
              </a:endParaRPr>
            </a:p>
          </p:txBody>
        </p:sp>
        <p:sp>
          <p:nvSpPr>
            <p:cNvPr id="8" name="Rectangle 7">
              <a:extLst>
                <a:ext uri="{FF2B5EF4-FFF2-40B4-BE49-F238E27FC236}">
                  <a16:creationId xmlns:a16="http://schemas.microsoft.com/office/drawing/2014/main" id="{BB88A2AC-F338-4130-8064-9C843A02B3D2}"/>
                </a:ext>
              </a:extLst>
            </p:cNvPr>
            <p:cNvSpPr/>
            <p:nvPr/>
          </p:nvSpPr>
          <p:spPr>
            <a:xfrm>
              <a:off x="125729" y="3124200"/>
              <a:ext cx="1882686" cy="1563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350" b="1" dirty="0">
                  <a:solidFill>
                    <a:schemeClr val="tx1"/>
                  </a:solidFill>
                </a:rPr>
                <a:t>Nominal:</a:t>
              </a:r>
            </a:p>
            <a:p>
              <a:r>
                <a:rPr lang="en-US" sz="1350" b="1" dirty="0"/>
                <a:t>No ordering</a:t>
              </a:r>
              <a:r>
                <a:rPr lang="en-US" sz="1350" dirty="0"/>
                <a:t> is possible such as hair color, eye color, religion.</a:t>
              </a:r>
              <a:endParaRPr lang="en-IN" sz="1350" dirty="0">
                <a:solidFill>
                  <a:schemeClr val="tx1"/>
                </a:solidFill>
              </a:endParaRPr>
            </a:p>
          </p:txBody>
        </p:sp>
        <p:sp>
          <p:nvSpPr>
            <p:cNvPr id="9" name="Rectangle 8">
              <a:extLst>
                <a:ext uri="{FF2B5EF4-FFF2-40B4-BE49-F238E27FC236}">
                  <a16:creationId xmlns:a16="http://schemas.microsoft.com/office/drawing/2014/main" id="{BE98C2DD-F9AF-468A-AE04-539A4A1AD905}"/>
                </a:ext>
              </a:extLst>
            </p:cNvPr>
            <p:cNvSpPr/>
            <p:nvPr/>
          </p:nvSpPr>
          <p:spPr>
            <a:xfrm>
              <a:off x="2121085" y="3124200"/>
              <a:ext cx="1891390" cy="1563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350" b="1" dirty="0">
                  <a:solidFill>
                    <a:schemeClr val="tx1"/>
                  </a:solidFill>
                </a:rPr>
                <a:t>Ordinal: </a:t>
              </a:r>
              <a:r>
                <a:rPr lang="en-US" sz="1350" b="1" dirty="0"/>
                <a:t> </a:t>
              </a:r>
            </a:p>
            <a:p>
              <a:r>
                <a:rPr lang="en-US" sz="1350" b="1" dirty="0"/>
                <a:t>Ordering</a:t>
              </a:r>
              <a:r>
                <a:rPr lang="en-US" sz="1350" dirty="0"/>
                <a:t> is possible such as  health, which can take values such as poor, reasonable, good, or excellent. </a:t>
              </a:r>
              <a:endParaRPr lang="en-IN" sz="1350" dirty="0">
                <a:solidFill>
                  <a:schemeClr val="tx1"/>
                </a:solidFill>
              </a:endParaRPr>
            </a:p>
          </p:txBody>
        </p:sp>
        <p:sp>
          <p:nvSpPr>
            <p:cNvPr id="11" name="Rectangle 10">
              <a:extLst>
                <a:ext uri="{FF2B5EF4-FFF2-40B4-BE49-F238E27FC236}">
                  <a16:creationId xmlns:a16="http://schemas.microsoft.com/office/drawing/2014/main" id="{25543CC7-F036-4F8C-919A-E6437EBE5750}"/>
                </a:ext>
              </a:extLst>
            </p:cNvPr>
            <p:cNvSpPr/>
            <p:nvPr/>
          </p:nvSpPr>
          <p:spPr>
            <a:xfrm>
              <a:off x="152400" y="1439092"/>
              <a:ext cx="3860075" cy="99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Qualitative (Categorical): </a:t>
              </a:r>
              <a:r>
                <a:rPr lang="en-US" dirty="0"/>
                <a:t>express a qualitative attribute such as hair color, eye color, religion.</a:t>
              </a:r>
              <a:endParaRPr lang="en-IN" dirty="0"/>
            </a:p>
          </p:txBody>
        </p:sp>
        <p:sp>
          <p:nvSpPr>
            <p:cNvPr id="12" name="Rectangle: Diagonal Corners Snipped 11">
              <a:extLst>
                <a:ext uri="{FF2B5EF4-FFF2-40B4-BE49-F238E27FC236}">
                  <a16:creationId xmlns:a16="http://schemas.microsoft.com/office/drawing/2014/main" id="{426185E9-E683-4901-BB61-036EF0EF748B}"/>
                </a:ext>
              </a:extLst>
            </p:cNvPr>
            <p:cNvSpPr/>
            <p:nvPr/>
          </p:nvSpPr>
          <p:spPr>
            <a:xfrm>
              <a:off x="7130686" y="3124200"/>
              <a:ext cx="1882686" cy="1563730"/>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350" b="1" dirty="0">
                  <a:solidFill>
                    <a:schemeClr val="tx1"/>
                  </a:solidFill>
                </a:rPr>
                <a:t>Continuous: </a:t>
              </a:r>
              <a:r>
                <a:rPr lang="en-US" sz="1350" b="1" dirty="0"/>
                <a:t>not countable</a:t>
              </a:r>
              <a:r>
                <a:rPr lang="en-US" sz="1350" dirty="0"/>
                <a:t> and have an </a:t>
              </a:r>
              <a:r>
                <a:rPr lang="en-US" sz="1350" b="1" dirty="0"/>
                <a:t>infinite number of possibilities </a:t>
              </a:r>
              <a:r>
                <a:rPr lang="en-US" sz="1350" dirty="0"/>
                <a:t>such as height</a:t>
              </a:r>
              <a:endParaRPr lang="en-IN" sz="1350" dirty="0">
                <a:solidFill>
                  <a:schemeClr val="tx1"/>
                </a:solidFill>
              </a:endParaRPr>
            </a:p>
          </p:txBody>
        </p:sp>
        <p:sp>
          <p:nvSpPr>
            <p:cNvPr id="13" name="Rectangle: Diagonal Corners Snipped 12">
              <a:extLst>
                <a:ext uri="{FF2B5EF4-FFF2-40B4-BE49-F238E27FC236}">
                  <a16:creationId xmlns:a16="http://schemas.microsoft.com/office/drawing/2014/main" id="{F00B455A-0D6B-44D9-ABD4-08F3BA0B3D17}"/>
                </a:ext>
              </a:extLst>
            </p:cNvPr>
            <p:cNvSpPr/>
            <p:nvPr/>
          </p:nvSpPr>
          <p:spPr>
            <a:xfrm>
              <a:off x="1524000" y="5105400"/>
              <a:ext cx="3190745" cy="1143000"/>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350" b="1" dirty="0">
                  <a:solidFill>
                    <a:schemeClr val="tx1"/>
                  </a:solidFill>
                </a:rPr>
                <a:t>INTERVAL: </a:t>
              </a:r>
              <a:r>
                <a:rPr lang="en-US" sz="1350" dirty="0"/>
                <a:t>ratio of values of variable do not have any meaning and it does not have an inherently defined zero value such as temperature</a:t>
              </a:r>
              <a:endParaRPr lang="en-IN" sz="1350" dirty="0">
                <a:solidFill>
                  <a:schemeClr val="tx1"/>
                </a:solidFill>
              </a:endParaRPr>
            </a:p>
          </p:txBody>
        </p:sp>
        <p:sp>
          <p:nvSpPr>
            <p:cNvPr id="14" name="Rectangle: Diagonal Corners Snipped 13">
              <a:extLst>
                <a:ext uri="{FF2B5EF4-FFF2-40B4-BE49-F238E27FC236}">
                  <a16:creationId xmlns:a16="http://schemas.microsoft.com/office/drawing/2014/main" id="{1EC7167C-A09A-40E7-95E3-8C70F95F0995}"/>
                </a:ext>
              </a:extLst>
            </p:cNvPr>
            <p:cNvSpPr/>
            <p:nvPr/>
          </p:nvSpPr>
          <p:spPr>
            <a:xfrm>
              <a:off x="5410200" y="5116687"/>
              <a:ext cx="3086100" cy="1131713"/>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350" b="1" dirty="0">
                  <a:solidFill>
                    <a:schemeClr val="tx1"/>
                  </a:solidFill>
                </a:rPr>
                <a:t>RATIO: </a:t>
              </a:r>
              <a:r>
                <a:rPr lang="en-US" sz="1350" dirty="0"/>
                <a:t>ratio of values of variable have  meaning and it have an inherently defined zero value such as length</a:t>
              </a:r>
              <a:endParaRPr lang="en-IN" sz="1350" dirty="0"/>
            </a:p>
          </p:txBody>
        </p:sp>
        <p:cxnSp>
          <p:nvCxnSpPr>
            <p:cNvPr id="4" name="Elbow Connector 3"/>
            <p:cNvCxnSpPr/>
            <p:nvPr/>
          </p:nvCxnSpPr>
          <p:spPr>
            <a:xfrm rot="5400000">
              <a:off x="2839363" y="122728"/>
              <a:ext cx="556260" cy="205086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5388428" y="-174172"/>
              <a:ext cx="564968" cy="2678975"/>
            </a:xfrm>
            <a:prstGeom prst="bentConnector3">
              <a:avLst>
                <a:gd name="adj1" fmla="val 4509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990600" y="2447108"/>
              <a:ext cx="0" cy="6770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895600" y="2447108"/>
              <a:ext cx="0" cy="6438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6" idx="3"/>
            </p:cNvCxnSpPr>
            <p:nvPr/>
          </p:nvCxnSpPr>
          <p:spPr>
            <a:xfrm flipH="1">
              <a:off x="5918470" y="2447108"/>
              <a:ext cx="8802" cy="6438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7924800" y="2447108"/>
              <a:ext cx="0" cy="6770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12" idx="1"/>
              <a:endCxn id="13" idx="3"/>
            </p:cNvCxnSpPr>
            <p:nvPr/>
          </p:nvCxnSpPr>
          <p:spPr>
            <a:xfrm rot="5400000">
              <a:off x="5386966" y="2420337"/>
              <a:ext cx="417470" cy="4952656"/>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p:nvPr/>
          </p:nvCxnSpPr>
          <p:spPr>
            <a:xfrm rot="5400000">
              <a:off x="8015221" y="4826108"/>
              <a:ext cx="428758" cy="15240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lstStyle/>
          <a:p>
            <a:fld id="{8C2E478F-E849-4A8C-AF1F-CBCC78A7CBFA}" type="slidenum">
              <a:rPr lang="en-US" smtClean="0"/>
              <a:pPr/>
              <a:t>22</a:t>
            </a:fld>
            <a:endParaRPr lang="en-US" dirty="0"/>
          </a:p>
        </p:txBody>
      </p:sp>
    </p:spTree>
    <p:extLst>
      <p:ext uri="{BB962C8B-B14F-4D97-AF65-F5344CB8AC3E}">
        <p14:creationId xmlns:p14="http://schemas.microsoft.com/office/powerpoint/2010/main" val="8376374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Example </a:t>
            </a:r>
          </a:p>
        </p:txBody>
      </p:sp>
      <p:graphicFrame>
        <p:nvGraphicFramePr>
          <p:cNvPr id="5" name="Table 4"/>
          <p:cNvGraphicFramePr>
            <a:graphicFrameLocks noGrp="1"/>
          </p:cNvGraphicFramePr>
          <p:nvPr/>
        </p:nvGraphicFramePr>
        <p:xfrm>
          <a:off x="533400" y="1828800"/>
          <a:ext cx="8001000" cy="400812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1346687737"/>
                    </a:ext>
                  </a:extLst>
                </a:gridCol>
                <a:gridCol w="2743200">
                  <a:extLst>
                    <a:ext uri="{9D8B030D-6E8A-4147-A177-3AD203B41FA5}">
                      <a16:colId xmlns:a16="http://schemas.microsoft.com/office/drawing/2014/main" val="4062396562"/>
                    </a:ext>
                  </a:extLst>
                </a:gridCol>
              </a:tblGrid>
              <a:tr h="431800">
                <a:tc>
                  <a:txBody>
                    <a:bodyPr/>
                    <a:lstStyle/>
                    <a:p>
                      <a:r>
                        <a:rPr lang="en-US" dirty="0"/>
                        <a:t>Question</a:t>
                      </a:r>
                    </a:p>
                  </a:txBody>
                  <a:tcPr/>
                </a:tc>
                <a:tc>
                  <a:txBody>
                    <a:bodyPr/>
                    <a:lstStyle/>
                    <a:p>
                      <a:r>
                        <a:rPr lang="en-US" dirty="0"/>
                        <a:t>Type of Variable</a:t>
                      </a:r>
                    </a:p>
                  </a:txBody>
                  <a:tcPr/>
                </a:tc>
                <a:extLst>
                  <a:ext uri="{0D108BD9-81ED-4DB2-BD59-A6C34878D82A}">
                    <a16:rowId xmlns:a16="http://schemas.microsoft.com/office/drawing/2014/main" val="3211952846"/>
                  </a:ext>
                </a:extLst>
              </a:tr>
              <a:tr h="370840">
                <a:tc>
                  <a:txBody>
                    <a:bodyPr/>
                    <a:lstStyle/>
                    <a:p>
                      <a:r>
                        <a:rPr lang="en-US" dirty="0"/>
                        <a:t>Types of vehicle</a:t>
                      </a:r>
                      <a:r>
                        <a:rPr lang="en-US" baseline="0" dirty="0"/>
                        <a:t> owned</a:t>
                      </a:r>
                    </a:p>
                    <a:p>
                      <a:r>
                        <a:rPr lang="en-US" baseline="0" dirty="0"/>
                        <a:t>Two wheeler, four wheeler</a:t>
                      </a:r>
                      <a:endParaRPr lang="en-US" dirty="0"/>
                    </a:p>
                  </a:txBody>
                  <a:tcPr/>
                </a:tc>
                <a:tc>
                  <a:txBody>
                    <a:bodyPr/>
                    <a:lstStyle/>
                    <a:p>
                      <a:endParaRPr lang="en-US" dirty="0"/>
                    </a:p>
                  </a:txBody>
                  <a:tcPr/>
                </a:tc>
                <a:extLst>
                  <a:ext uri="{0D108BD9-81ED-4DB2-BD59-A6C34878D82A}">
                    <a16:rowId xmlns:a16="http://schemas.microsoft.com/office/drawing/2014/main" val="1188874003"/>
                  </a:ext>
                </a:extLst>
              </a:tr>
              <a:tr h="370840">
                <a:tc>
                  <a:txBody>
                    <a:bodyPr/>
                    <a:lstStyle/>
                    <a:p>
                      <a:r>
                        <a:rPr lang="en-US" dirty="0"/>
                        <a:t>Product satisfaction</a:t>
                      </a:r>
                    </a:p>
                    <a:p>
                      <a:r>
                        <a:rPr lang="en-US" dirty="0"/>
                        <a:t>Unsatisfied, neutral, fairly satisfied, satisfied</a:t>
                      </a:r>
                    </a:p>
                  </a:txBody>
                  <a:tcPr/>
                </a:tc>
                <a:tc>
                  <a:txBody>
                    <a:bodyPr/>
                    <a:lstStyle/>
                    <a:p>
                      <a:endParaRPr lang="en-US" dirty="0"/>
                    </a:p>
                  </a:txBody>
                  <a:tcPr/>
                </a:tc>
                <a:extLst>
                  <a:ext uri="{0D108BD9-81ED-4DB2-BD59-A6C34878D82A}">
                    <a16:rowId xmlns:a16="http://schemas.microsoft.com/office/drawing/2014/main" val="1134942301"/>
                  </a:ext>
                </a:extLst>
              </a:tr>
              <a:tr h="370840">
                <a:tc>
                  <a:txBody>
                    <a:bodyPr/>
                    <a:lstStyle/>
                    <a:p>
                      <a:r>
                        <a:rPr lang="en-US" dirty="0"/>
                        <a:t>To how many magazines</a:t>
                      </a:r>
                      <a:r>
                        <a:rPr lang="en-US" baseline="0" dirty="0"/>
                        <a:t> do you currently subscribed</a:t>
                      </a:r>
                    </a:p>
                    <a:p>
                      <a:r>
                        <a:rPr lang="en-US" baseline="0" dirty="0"/>
                        <a:t>Zero, One, Two, Three, Four</a:t>
                      </a:r>
                      <a:endParaRPr lang="en-US" dirty="0"/>
                    </a:p>
                  </a:txBody>
                  <a:tcPr/>
                </a:tc>
                <a:tc>
                  <a:txBody>
                    <a:bodyPr/>
                    <a:lstStyle/>
                    <a:p>
                      <a:endParaRPr lang="en-US" dirty="0"/>
                    </a:p>
                  </a:txBody>
                  <a:tcPr/>
                </a:tc>
                <a:extLst>
                  <a:ext uri="{0D108BD9-81ED-4DB2-BD59-A6C34878D82A}">
                    <a16:rowId xmlns:a16="http://schemas.microsoft.com/office/drawing/2014/main" val="1588076628"/>
                  </a:ext>
                </a:extLst>
              </a:tr>
              <a:tr h="370840">
                <a:tc>
                  <a:txBody>
                    <a:bodyPr/>
                    <a:lstStyle/>
                    <a:p>
                      <a:r>
                        <a:rPr lang="en-US" dirty="0"/>
                        <a:t>How tall are you (in inches)</a:t>
                      </a:r>
                    </a:p>
                  </a:txBody>
                  <a:tcPr/>
                </a:tc>
                <a:tc>
                  <a:txBody>
                    <a:bodyPr/>
                    <a:lstStyle/>
                    <a:p>
                      <a:endParaRPr lang="en-US" dirty="0"/>
                    </a:p>
                  </a:txBody>
                  <a:tcPr/>
                </a:tc>
                <a:extLst>
                  <a:ext uri="{0D108BD9-81ED-4DB2-BD59-A6C34878D82A}">
                    <a16:rowId xmlns:a16="http://schemas.microsoft.com/office/drawing/2014/main" val="1383949700"/>
                  </a:ext>
                </a:extLst>
              </a:tr>
              <a:tr h="370840">
                <a:tc>
                  <a:txBody>
                    <a:bodyPr/>
                    <a:lstStyle/>
                    <a:p>
                      <a:r>
                        <a:rPr lang="en-US" dirty="0"/>
                        <a:t>Weight (in Kilograms)</a:t>
                      </a:r>
                    </a:p>
                  </a:txBody>
                  <a:tcPr/>
                </a:tc>
                <a:tc>
                  <a:txBody>
                    <a:bodyPr/>
                    <a:lstStyle/>
                    <a:p>
                      <a:endParaRPr lang="en-US" dirty="0"/>
                    </a:p>
                  </a:txBody>
                  <a:tcPr/>
                </a:tc>
                <a:extLst>
                  <a:ext uri="{0D108BD9-81ED-4DB2-BD59-A6C34878D82A}">
                    <a16:rowId xmlns:a16="http://schemas.microsoft.com/office/drawing/2014/main" val="2692821943"/>
                  </a:ext>
                </a:extLst>
              </a:tr>
              <a:tr h="370840">
                <a:tc>
                  <a:txBody>
                    <a:bodyPr/>
                    <a:lstStyle/>
                    <a:p>
                      <a:r>
                        <a:rPr lang="en-US" dirty="0"/>
                        <a:t>Temperature (in degrees Celsius or degrees Fahrenheit)</a:t>
                      </a:r>
                    </a:p>
                  </a:txBody>
                  <a:tcPr/>
                </a:tc>
                <a:tc>
                  <a:txBody>
                    <a:bodyPr/>
                    <a:lstStyle/>
                    <a:p>
                      <a:endParaRPr lang="en-US" dirty="0"/>
                    </a:p>
                  </a:txBody>
                  <a:tcPr/>
                </a:tc>
                <a:extLst>
                  <a:ext uri="{0D108BD9-81ED-4DB2-BD59-A6C34878D82A}">
                    <a16:rowId xmlns:a16="http://schemas.microsoft.com/office/drawing/2014/main" val="2491578583"/>
                  </a:ext>
                </a:extLst>
              </a:tr>
            </a:tbl>
          </a:graphicData>
        </a:graphic>
      </p:graphicFrame>
      <p:pic>
        <p:nvPicPr>
          <p:cNvPr id="4" name="Picture 3">
            <a:extLst>
              <a:ext uri="{FF2B5EF4-FFF2-40B4-BE49-F238E27FC236}">
                <a16:creationId xmlns:a16="http://schemas.microsoft.com/office/drawing/2014/main" id="{1A1C2D5D-2141-1668-93A6-DE3690E6E3BE}"/>
              </a:ext>
            </a:extLst>
          </p:cNvPr>
          <p:cNvPicPr>
            <a:picLocks noChangeAspect="1"/>
          </p:cNvPicPr>
          <p:nvPr/>
        </p:nvPicPr>
        <p:blipFill>
          <a:blip r:embed="rId2"/>
          <a:stretch>
            <a:fillRect/>
          </a:stretch>
        </p:blipFill>
        <p:spPr>
          <a:xfrm>
            <a:off x="5791200" y="2332022"/>
            <a:ext cx="2667000" cy="3459178"/>
          </a:xfrm>
          <a:prstGeom prst="rect">
            <a:avLst/>
          </a:prstGeom>
        </p:spPr>
      </p:pic>
      <p:sp>
        <p:nvSpPr>
          <p:cNvPr id="3" name="Slide Number Placeholder 2"/>
          <p:cNvSpPr>
            <a:spLocks noGrp="1"/>
          </p:cNvSpPr>
          <p:nvPr>
            <p:ph type="sldNum" sz="quarter" idx="12"/>
          </p:nvPr>
        </p:nvSpPr>
        <p:spPr/>
        <p:txBody>
          <a:bodyPr/>
          <a:lstStyle/>
          <a:p>
            <a:fld id="{8C2E478F-E849-4A8C-AF1F-CBCC78A7CBFA}" type="slidenum">
              <a:rPr lang="en-US" smtClean="0"/>
              <a:pPr/>
              <a:t>23</a:t>
            </a:fld>
            <a:endParaRPr lang="en-US" dirty="0"/>
          </a:p>
        </p:txBody>
      </p:sp>
    </p:spTree>
    <p:extLst>
      <p:ext uri="{BB962C8B-B14F-4D97-AF65-F5344CB8AC3E}">
        <p14:creationId xmlns:p14="http://schemas.microsoft.com/office/powerpoint/2010/main" val="351297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228600"/>
            <a:ext cx="6172200" cy="1143000"/>
          </a:xfrm>
          <a:noFill/>
          <a:ln/>
        </p:spPr>
        <p:txBody>
          <a:bodyPr/>
          <a:lstStyle/>
          <a:p>
            <a:r>
              <a:rPr lang="en-US" sz="4000" b="1" dirty="0"/>
              <a:t/>
            </a:r>
            <a:br>
              <a:rPr lang="en-US" sz="4000" b="1" dirty="0"/>
            </a:br>
            <a:r>
              <a:rPr lang="en-US" sz="3200" b="1" dirty="0"/>
              <a:t>Measures of Central Tendency</a:t>
            </a:r>
          </a:p>
        </p:txBody>
      </p:sp>
      <p:sp>
        <p:nvSpPr>
          <p:cNvPr id="4099" name="Rectangle 3"/>
          <p:cNvSpPr>
            <a:spLocks noGrp="1" noChangeArrowheads="1"/>
          </p:cNvSpPr>
          <p:nvPr>
            <p:ph type="body" idx="4294967295"/>
          </p:nvPr>
        </p:nvSpPr>
        <p:spPr>
          <a:xfrm>
            <a:off x="609600" y="1447800"/>
            <a:ext cx="7962900" cy="4800600"/>
          </a:xfrm>
          <a:prstGeom prst="rect">
            <a:avLst/>
          </a:prstGeom>
          <a:noFill/>
          <a:ln/>
        </p:spPr>
        <p:txBody>
          <a:bodyPr/>
          <a:lstStyle/>
          <a:p>
            <a:pPr marL="342900" indent="-342900" algn="just">
              <a:spcBef>
                <a:spcPct val="5000"/>
              </a:spcBef>
              <a:buFont typeface="Arial" pitchFamily="34" charset="0"/>
              <a:buChar char="•"/>
            </a:pPr>
            <a:r>
              <a:rPr lang="en-US" sz="2400" dirty="0"/>
              <a:t>Measure of central tendency provides a very convenient way of describing a set of scores with a </a:t>
            </a:r>
            <a:r>
              <a:rPr lang="en-US" sz="2400" u="sng" dirty="0"/>
              <a:t>single number </a:t>
            </a:r>
            <a:r>
              <a:rPr lang="en-US" sz="2400" dirty="0"/>
              <a:t>that describes the </a:t>
            </a:r>
            <a:r>
              <a:rPr lang="en-US" sz="2400" b="1" dirty="0">
                <a:solidFill>
                  <a:srgbClr val="C00000"/>
                </a:solidFill>
              </a:rPr>
              <a:t>PERFORMANCE</a:t>
            </a:r>
            <a:r>
              <a:rPr lang="en-US" sz="2400" dirty="0"/>
              <a:t> of the group. </a:t>
            </a:r>
          </a:p>
          <a:p>
            <a:pPr marL="342900" indent="-342900">
              <a:spcBef>
                <a:spcPct val="5000"/>
              </a:spcBef>
              <a:buFont typeface="Arial" pitchFamily="34" charset="0"/>
              <a:buChar char="•"/>
            </a:pPr>
            <a:endParaRPr lang="en-US" sz="2400" b="1" dirty="0">
              <a:solidFill>
                <a:schemeClr val="hlink"/>
              </a:solidFill>
              <a:latin typeface="Calibri" pitchFamily="34" charset="0"/>
              <a:cs typeface="Calibri" pitchFamily="34" charset="0"/>
            </a:endParaRPr>
          </a:p>
          <a:p>
            <a:pPr marL="342900" lvl="1" indent="-342900">
              <a:spcBef>
                <a:spcPct val="5000"/>
              </a:spcBef>
              <a:buFont typeface="Arial" pitchFamily="34" charset="0"/>
              <a:buChar char="•"/>
            </a:pPr>
            <a:r>
              <a:rPr lang="en-US" sz="2400" dirty="0"/>
              <a:t>Also defined as a single value that is used to describe the “</a:t>
            </a:r>
            <a:r>
              <a:rPr lang="en-US" sz="2400" b="1" dirty="0">
                <a:solidFill>
                  <a:srgbClr val="C00000"/>
                </a:solidFill>
              </a:rPr>
              <a:t>center</a:t>
            </a:r>
            <a:r>
              <a:rPr lang="en-US" sz="2400" dirty="0"/>
              <a:t>” of the data.</a:t>
            </a:r>
          </a:p>
          <a:p>
            <a:pPr marL="342900" lvl="1" indent="-342900">
              <a:spcBef>
                <a:spcPct val="5000"/>
              </a:spcBef>
              <a:buFont typeface="Arial" pitchFamily="34" charset="0"/>
              <a:buChar char="•"/>
            </a:pPr>
            <a:endParaRPr lang="en-US" sz="2400" dirty="0"/>
          </a:p>
          <a:p>
            <a:pPr marL="342900" lvl="1" indent="-342900">
              <a:spcBef>
                <a:spcPct val="5000"/>
              </a:spcBef>
              <a:buFont typeface="Arial" pitchFamily="34" charset="0"/>
              <a:buChar char="•"/>
            </a:pPr>
            <a:r>
              <a:rPr lang="en-US" sz="2400" dirty="0"/>
              <a:t>Three </a:t>
            </a:r>
            <a:r>
              <a:rPr lang="en-US" sz="2400" dirty="0">
                <a:latin typeface="Calibri" pitchFamily="34" charset="0"/>
                <a:cs typeface="Calibri" pitchFamily="34" charset="0"/>
              </a:rPr>
              <a:t>commonly</a:t>
            </a:r>
            <a:r>
              <a:rPr lang="en-US" sz="2400" dirty="0"/>
              <a:t> used measures of central tendency: </a:t>
            </a:r>
          </a:p>
          <a:p>
            <a:pPr marL="914400" lvl="2" indent="-450850">
              <a:spcBef>
                <a:spcPct val="5000"/>
              </a:spcBef>
              <a:buFont typeface="+mj-lt"/>
              <a:buAutoNum type="arabicPeriod"/>
            </a:pPr>
            <a:r>
              <a:rPr lang="en-US" sz="2400" dirty="0"/>
              <a:t>Mean </a:t>
            </a:r>
          </a:p>
          <a:p>
            <a:pPr marL="920750" lvl="2" indent="-457200">
              <a:spcBef>
                <a:spcPct val="5000"/>
              </a:spcBef>
              <a:buFont typeface="+mj-lt"/>
              <a:buAutoNum type="arabicPeriod"/>
            </a:pPr>
            <a:r>
              <a:rPr lang="en-US" sz="2400" dirty="0"/>
              <a:t>Median </a:t>
            </a:r>
          </a:p>
          <a:p>
            <a:pPr marL="920750" lvl="2" indent="-457200">
              <a:spcBef>
                <a:spcPct val="5000"/>
              </a:spcBef>
              <a:buFont typeface="+mj-lt"/>
              <a:buAutoNum type="arabicPeriod"/>
            </a:pPr>
            <a:r>
              <a:rPr lang="en-US" sz="2400" dirty="0"/>
              <a:t>Mode</a:t>
            </a:r>
            <a:endParaRPr lang="en-US" sz="2400" b="1" dirty="0">
              <a:solidFill>
                <a:schemeClr val="hlink"/>
              </a:solidFill>
              <a:latin typeface="Calibri" pitchFamily="34" charset="0"/>
              <a:cs typeface="Calibri" pitchFamily="34" charset="0"/>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92760" y="1416240"/>
              <a:ext cx="8384400" cy="4798080"/>
            </p14:xfrm>
          </p:contentPart>
        </mc:Choice>
        <mc:Fallback>
          <p:pic>
            <p:nvPicPr>
              <p:cNvPr id="2" name="Ink 1"/>
              <p:cNvPicPr/>
              <p:nvPr/>
            </p:nvPicPr>
            <p:blipFill>
              <a:blip r:embed="rId4"/>
              <a:stretch>
                <a:fillRect/>
              </a:stretch>
            </p:blipFill>
            <p:spPr>
              <a:xfrm>
                <a:off x="384120" y="1407600"/>
                <a:ext cx="8403120" cy="4815000"/>
              </a:xfrm>
              <a:prstGeom prst="rect">
                <a:avLst/>
              </a:prstGeom>
            </p:spPr>
          </p:pic>
        </mc:Fallback>
      </mc:AlternateContent>
    </p:spTree>
    <p:extLst>
      <p:ext uri="{BB962C8B-B14F-4D97-AF65-F5344CB8AC3E}">
        <p14:creationId xmlns:p14="http://schemas.microsoft.com/office/powerpoint/2010/main" val="12950705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Mean</a:t>
            </a:r>
          </a:p>
        </p:txBody>
      </p:sp>
      <p:sp>
        <p:nvSpPr>
          <p:cNvPr id="4" name="Rectangle 3"/>
          <p:cNvSpPr/>
          <p:nvPr/>
        </p:nvSpPr>
        <p:spPr>
          <a:xfrm>
            <a:off x="755374" y="1371600"/>
            <a:ext cx="8312426" cy="5262979"/>
          </a:xfrm>
          <a:prstGeom prst="rect">
            <a:avLst/>
          </a:prstGeom>
        </p:spPr>
        <p:txBody>
          <a:bodyPr wrap="square">
            <a:spAutoFit/>
          </a:bodyPr>
          <a:lstStyle/>
          <a:p>
            <a:pPr marL="342900" indent="-342900">
              <a:spcAft>
                <a:spcPts val="1200"/>
              </a:spcAft>
              <a:buFont typeface="Arial" pitchFamily="34" charset="0"/>
              <a:buChar char="•"/>
            </a:pPr>
            <a:r>
              <a:rPr lang="en-US" sz="2400" dirty="0">
                <a:latin typeface="Calibri" pitchFamily="34" charset="0"/>
                <a:cs typeface="Calibri" pitchFamily="34" charset="0"/>
              </a:rPr>
              <a:t>Also referred as the “</a:t>
            </a:r>
            <a:r>
              <a:rPr lang="en-US" sz="2400" b="1" dirty="0">
                <a:solidFill>
                  <a:srgbClr val="C00000"/>
                </a:solidFill>
                <a:latin typeface="Calibri" pitchFamily="34" charset="0"/>
                <a:cs typeface="Calibri" pitchFamily="34" charset="0"/>
              </a:rPr>
              <a:t>arithmetic average</a:t>
            </a:r>
            <a:r>
              <a:rPr lang="en-US" sz="2400" dirty="0">
                <a:latin typeface="Calibri" pitchFamily="34" charset="0"/>
                <a:cs typeface="Calibri" pitchFamily="34" charset="0"/>
              </a:rPr>
              <a:t>” </a:t>
            </a:r>
          </a:p>
          <a:p>
            <a:pPr marL="342900" indent="-342900">
              <a:spcAft>
                <a:spcPts val="1200"/>
              </a:spcAft>
              <a:buFont typeface="Arial" pitchFamily="34" charset="0"/>
              <a:buChar char="•"/>
            </a:pPr>
            <a:r>
              <a:rPr lang="en-US" sz="2400" dirty="0">
                <a:latin typeface="Calibri" pitchFamily="34" charset="0"/>
                <a:cs typeface="Calibri" pitchFamily="34" charset="0"/>
              </a:rPr>
              <a:t>The most commonly used measure of the center of data </a:t>
            </a:r>
          </a:p>
          <a:p>
            <a:pPr marL="342900" indent="-342900">
              <a:spcAft>
                <a:spcPts val="1200"/>
              </a:spcAft>
              <a:buFont typeface="Arial" pitchFamily="34" charset="0"/>
              <a:buChar char="•"/>
            </a:pPr>
            <a:r>
              <a:rPr lang="en-US" sz="2400" dirty="0">
                <a:latin typeface="Calibri" pitchFamily="34" charset="0"/>
                <a:cs typeface="Calibri" pitchFamily="34" charset="0"/>
              </a:rPr>
              <a:t>Numbers that describe what is average or typical of the distribution</a:t>
            </a:r>
          </a:p>
          <a:p>
            <a:pPr marL="342900" indent="-342900">
              <a:spcAft>
                <a:spcPts val="1200"/>
              </a:spcAft>
              <a:buFont typeface="Arial" pitchFamily="34" charset="0"/>
              <a:buChar char="•"/>
            </a:pPr>
            <a:r>
              <a:rPr lang="en-US" sz="2400" dirty="0">
                <a:latin typeface="Calibri" pitchFamily="34" charset="0"/>
                <a:cs typeface="Calibri" pitchFamily="34" charset="0"/>
              </a:rPr>
              <a:t>Computation of Sample Mean:  </a:t>
            </a:r>
          </a:p>
          <a:p>
            <a:pPr lvl="1">
              <a:spcAft>
                <a:spcPts val="1200"/>
              </a:spcAft>
            </a:pPr>
            <a:r>
              <a:rPr lang="en-US" sz="2400" dirty="0">
                <a:latin typeface="Calibri" pitchFamily="34" charset="0"/>
                <a:cs typeface="Calibri" pitchFamily="34" charset="0"/>
              </a:rPr>
              <a:t>              = Σ Y/ N = (Y</a:t>
            </a:r>
            <a:r>
              <a:rPr lang="en-US" sz="2400" baseline="-25000" dirty="0">
                <a:latin typeface="Calibri" pitchFamily="34" charset="0"/>
                <a:cs typeface="Calibri" pitchFamily="34" charset="0"/>
              </a:rPr>
              <a:t>1</a:t>
            </a:r>
            <a:r>
              <a:rPr lang="en-US" sz="2400" dirty="0">
                <a:latin typeface="Calibri" pitchFamily="34" charset="0"/>
                <a:cs typeface="Calibri" pitchFamily="34" charset="0"/>
              </a:rPr>
              <a:t> + Y</a:t>
            </a:r>
            <a:r>
              <a:rPr lang="en-US" sz="2400" baseline="-25000" dirty="0">
                <a:latin typeface="Calibri" pitchFamily="34" charset="0"/>
                <a:cs typeface="Calibri" pitchFamily="34" charset="0"/>
              </a:rPr>
              <a:t>2 </a:t>
            </a:r>
            <a:r>
              <a:rPr lang="en-US" sz="2400" dirty="0">
                <a:latin typeface="Calibri" pitchFamily="34" charset="0"/>
                <a:cs typeface="Calibri" pitchFamily="34" charset="0"/>
              </a:rPr>
              <a:t>+ Y</a:t>
            </a:r>
            <a:r>
              <a:rPr lang="en-US" sz="2400" baseline="-25000" dirty="0">
                <a:latin typeface="Calibri" pitchFamily="34" charset="0"/>
                <a:cs typeface="Calibri" pitchFamily="34" charset="0"/>
              </a:rPr>
              <a:t>3</a:t>
            </a:r>
            <a:r>
              <a:rPr lang="en-US" sz="2400" dirty="0">
                <a:latin typeface="Calibri" pitchFamily="34" charset="0"/>
                <a:cs typeface="Calibri" pitchFamily="34" charset="0"/>
              </a:rPr>
              <a:t> + … </a:t>
            </a:r>
            <a:r>
              <a:rPr lang="en-US" sz="2400" dirty="0" err="1">
                <a:latin typeface="Calibri" pitchFamily="34" charset="0"/>
                <a:cs typeface="Calibri" pitchFamily="34" charset="0"/>
              </a:rPr>
              <a:t>Y</a:t>
            </a:r>
            <a:r>
              <a:rPr lang="en-US" sz="2400" baseline="-25000" dirty="0" err="1">
                <a:latin typeface="Calibri" pitchFamily="34" charset="0"/>
                <a:cs typeface="Calibri" pitchFamily="34" charset="0"/>
              </a:rPr>
              <a:t>n</a:t>
            </a:r>
            <a:r>
              <a:rPr lang="en-US" sz="2400" dirty="0">
                <a:latin typeface="Calibri" pitchFamily="34" charset="0"/>
                <a:cs typeface="Calibri" pitchFamily="34" charset="0"/>
              </a:rPr>
              <a:t>) / N   where</a:t>
            </a:r>
          </a:p>
          <a:p>
            <a:pPr lvl="4">
              <a:spcAft>
                <a:spcPts val="1200"/>
              </a:spcAft>
            </a:pPr>
            <a:r>
              <a:rPr lang="en-US" sz="2000" dirty="0">
                <a:latin typeface="Calibri" pitchFamily="34" charset="0"/>
                <a:cs typeface="Calibri" pitchFamily="34" charset="0"/>
              </a:rPr>
              <a:t>“Y bar” equals the sum of all the scores, Y, divided by the number of scores, N.</a:t>
            </a:r>
          </a:p>
          <a:p>
            <a:pPr marL="342900" indent="-342900">
              <a:spcAft>
                <a:spcPts val="1200"/>
              </a:spcAft>
              <a:buFont typeface="Arial" pitchFamily="34" charset="0"/>
              <a:buChar char="•"/>
            </a:pPr>
            <a:r>
              <a:rPr lang="en-US" sz="2400" dirty="0">
                <a:latin typeface="Calibri" pitchFamily="34" charset="0"/>
                <a:cs typeface="Calibri" pitchFamily="34" charset="0"/>
              </a:rPr>
              <a:t>Computation of the Mean for grouped Data</a:t>
            </a:r>
          </a:p>
          <a:p>
            <a:pPr>
              <a:spcAft>
                <a:spcPts val="1200"/>
              </a:spcAft>
            </a:pPr>
            <a:r>
              <a:rPr lang="en-US" sz="2400" dirty="0">
                <a:latin typeface="Calibri" pitchFamily="34" charset="0"/>
                <a:cs typeface="Calibri" pitchFamily="34" charset="0"/>
              </a:rPr>
              <a:t>                               Where f Y  = a score multiplied by its frequency</a:t>
            </a:r>
          </a:p>
          <a:p>
            <a:pPr>
              <a:spcAft>
                <a:spcPts val="1200"/>
              </a:spcAft>
            </a:pPr>
            <a:r>
              <a:rPr lang="en-US" sz="2400" dirty="0">
                <a:latin typeface="Calibri" pitchFamily="34" charset="0"/>
                <a:cs typeface="Calibri" pitchFamily="34" charset="0"/>
              </a:rPr>
              <a:t> </a:t>
            </a:r>
          </a:p>
        </p:txBody>
      </p: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1327139898"/>
              </p:ext>
            </p:extLst>
          </p:nvPr>
        </p:nvGraphicFramePr>
        <p:xfrm>
          <a:off x="1143000" y="3479869"/>
          <a:ext cx="1066800" cy="1219200"/>
        </p:xfrm>
        <a:graphic>
          <a:graphicData uri="http://schemas.openxmlformats.org/presentationml/2006/ole">
            <mc:AlternateContent xmlns:mc="http://schemas.openxmlformats.org/markup-compatibility/2006">
              <mc:Choice xmlns:v="urn:schemas-microsoft-com:vml" Requires="v">
                <p:oleObj spid="_x0000_s1126" name="Equation" r:id="rId3" imgW="634680" imgH="634680" progId="Equation.3">
                  <p:embed/>
                </p:oleObj>
              </mc:Choice>
              <mc:Fallback>
                <p:oleObj name="Equation" r:id="rId3" imgW="634680" imgH="634680" progId="Equation.3">
                  <p:embed/>
                  <p:pic>
                    <p:nvPicPr>
                      <p:cNvPr id="5"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479869"/>
                        <a:ext cx="1066800" cy="1219200"/>
                      </a:xfrm>
                      <a:prstGeom prst="rect">
                        <a:avLst/>
                      </a:prstGeom>
                      <a:noFill/>
                      <a:ln>
                        <a:noFill/>
                      </a:ln>
                      <a:effectLst/>
                    </p:spPr>
                  </p:pic>
                </p:oleObj>
              </mc:Fallback>
            </mc:AlternateContent>
          </a:graphicData>
        </a:graphic>
      </p:graphicFrame>
      <p:graphicFrame>
        <p:nvGraphicFramePr>
          <p:cNvPr id="7" name="Object 6">
            <a:hlinkClick r:id="" action="ppaction://ole?verb=0"/>
          </p:cNvPr>
          <p:cNvGraphicFramePr>
            <a:graphicFrameLocks/>
          </p:cNvGraphicFramePr>
          <p:nvPr>
            <p:extLst>
              <p:ext uri="{D42A27DB-BD31-4B8C-83A1-F6EECF244321}">
                <p14:modId xmlns:p14="http://schemas.microsoft.com/office/powerpoint/2010/main" val="1638489540"/>
              </p:ext>
            </p:extLst>
          </p:nvPr>
        </p:nvGraphicFramePr>
        <p:xfrm>
          <a:off x="1143000" y="5486400"/>
          <a:ext cx="1663700" cy="790575"/>
        </p:xfrm>
        <a:graphic>
          <a:graphicData uri="http://schemas.openxmlformats.org/presentationml/2006/ole">
            <mc:AlternateContent xmlns:mc="http://schemas.openxmlformats.org/markup-compatibility/2006">
              <mc:Choice xmlns:v="urn:schemas-microsoft-com:vml" Requires="v">
                <p:oleObj spid="_x0000_s1127" name="Equation" r:id="rId5" imgW="761669" imgH="634725" progId="Equation.3">
                  <p:embed/>
                </p:oleObj>
              </mc:Choice>
              <mc:Fallback>
                <p:oleObj name="Equation" r:id="rId5" imgW="761669" imgH="634725" progId="Equation.3">
                  <p:embed/>
                  <p:pic>
                    <p:nvPicPr>
                      <p:cNvPr id="7" name="Object 6">
                        <a:hlinkClick r:id="" action="ppaction://ole?verb=0"/>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5486400"/>
                        <a:ext cx="1663700" cy="790575"/>
                      </a:xfrm>
                      <a:prstGeom prst="rect">
                        <a:avLst/>
                      </a:prstGeom>
                      <a:noFill/>
                      <a:ln>
                        <a:noFill/>
                      </a:ln>
                      <a:effectLst/>
                    </p:spPr>
                  </p:pic>
                </p:oleObj>
              </mc:Fallback>
            </mc:AlternateContent>
          </a:graphicData>
        </a:graphic>
      </p:graphicFrame>
      <mc:AlternateContent xmlns:mc="http://schemas.openxmlformats.org/markup-compatibility/2006">
        <mc:Choice xmlns:p14="http://schemas.microsoft.com/office/powerpoint/2010/main" Requires="p14">
          <p:contentPart p14:bwMode="auto" r:id="rId7">
            <p14:nvContentPartPr>
              <p14:cNvPr id="3" name="Ink 2"/>
              <p14:cNvContentPartPr/>
              <p14:nvPr/>
            </p14:nvContentPartPr>
            <p14:xfrm>
              <a:off x="608040" y="330840"/>
              <a:ext cx="7844760" cy="5944320"/>
            </p14:xfrm>
          </p:contentPart>
        </mc:Choice>
        <mc:Fallback>
          <p:pic>
            <p:nvPicPr>
              <p:cNvPr id="3" name="Ink 2"/>
              <p:cNvPicPr/>
              <p:nvPr/>
            </p:nvPicPr>
            <p:blipFill>
              <a:blip r:embed="rId8"/>
              <a:stretch>
                <a:fillRect/>
              </a:stretch>
            </p:blipFill>
            <p:spPr>
              <a:xfrm>
                <a:off x="598680" y="322560"/>
                <a:ext cx="7860600" cy="5959800"/>
              </a:xfrm>
              <a:prstGeom prst="rect">
                <a:avLst/>
              </a:prstGeom>
            </p:spPr>
          </p:pic>
        </mc:Fallback>
      </mc:AlternateContent>
    </p:spTree>
    <p:extLst>
      <p:ext uri="{BB962C8B-B14F-4D97-AF65-F5344CB8AC3E}">
        <p14:creationId xmlns:p14="http://schemas.microsoft.com/office/powerpoint/2010/main" val="16777831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Mean: Ungrouped Data</a:t>
            </a:r>
          </a:p>
        </p:txBody>
      </p:sp>
      <p:sp>
        <p:nvSpPr>
          <p:cNvPr id="3" name="Text Placeholder 2"/>
          <p:cNvSpPr>
            <a:spLocks noGrp="1"/>
          </p:cNvSpPr>
          <p:nvPr>
            <p:ph type="body"/>
          </p:nvPr>
        </p:nvSpPr>
        <p:spPr>
          <a:xfrm>
            <a:off x="533400" y="1553693"/>
            <a:ext cx="8000996" cy="849960"/>
          </a:xfrm>
        </p:spPr>
        <p:txBody>
          <a:bodyPr>
            <a:normAutofit fontScale="92500" lnSpcReduction="10000"/>
          </a:bodyPr>
          <a:lstStyle/>
          <a:p>
            <a:pPr algn="just"/>
            <a:r>
              <a:rPr lang="en-US" sz="2000" dirty="0"/>
              <a:t>Suppose you define the time to get ready as the time (rounded to the nearest minute) from when you get out of bed to when you leave your home. You collect the times shown below for 10 consecutive work days:</a:t>
            </a:r>
          </a:p>
        </p:txBody>
      </p:sp>
      <p:graphicFrame>
        <p:nvGraphicFramePr>
          <p:cNvPr id="4" name="Table 3"/>
          <p:cNvGraphicFramePr>
            <a:graphicFrameLocks noGrp="1"/>
          </p:cNvGraphicFramePr>
          <p:nvPr>
            <p:extLst>
              <p:ext uri="{D42A27DB-BD31-4B8C-83A1-F6EECF244321}">
                <p14:modId xmlns:p14="http://schemas.microsoft.com/office/powerpoint/2010/main" val="1695899117"/>
              </p:ext>
            </p:extLst>
          </p:nvPr>
        </p:nvGraphicFramePr>
        <p:xfrm>
          <a:off x="380998" y="2763520"/>
          <a:ext cx="8153398" cy="1010920"/>
        </p:xfrm>
        <a:graphic>
          <a:graphicData uri="http://schemas.openxmlformats.org/drawingml/2006/table">
            <a:tbl>
              <a:tblPr firstRow="1" bandRow="1">
                <a:tableStyleId>{5C22544A-7EE6-4342-B048-85BDC9FD1C3A}</a:tableStyleId>
              </a:tblPr>
              <a:tblGrid>
                <a:gridCol w="741218">
                  <a:extLst>
                    <a:ext uri="{9D8B030D-6E8A-4147-A177-3AD203B41FA5}">
                      <a16:colId xmlns:a16="http://schemas.microsoft.com/office/drawing/2014/main" val="2295195401"/>
                    </a:ext>
                  </a:extLst>
                </a:gridCol>
                <a:gridCol w="741218">
                  <a:extLst>
                    <a:ext uri="{9D8B030D-6E8A-4147-A177-3AD203B41FA5}">
                      <a16:colId xmlns:a16="http://schemas.microsoft.com/office/drawing/2014/main" val="2408280749"/>
                    </a:ext>
                  </a:extLst>
                </a:gridCol>
                <a:gridCol w="741218">
                  <a:extLst>
                    <a:ext uri="{9D8B030D-6E8A-4147-A177-3AD203B41FA5}">
                      <a16:colId xmlns:a16="http://schemas.microsoft.com/office/drawing/2014/main" val="3861680707"/>
                    </a:ext>
                  </a:extLst>
                </a:gridCol>
                <a:gridCol w="741218">
                  <a:extLst>
                    <a:ext uri="{9D8B030D-6E8A-4147-A177-3AD203B41FA5}">
                      <a16:colId xmlns:a16="http://schemas.microsoft.com/office/drawing/2014/main" val="2759746080"/>
                    </a:ext>
                  </a:extLst>
                </a:gridCol>
                <a:gridCol w="741218">
                  <a:extLst>
                    <a:ext uri="{9D8B030D-6E8A-4147-A177-3AD203B41FA5}">
                      <a16:colId xmlns:a16="http://schemas.microsoft.com/office/drawing/2014/main" val="3629075748"/>
                    </a:ext>
                  </a:extLst>
                </a:gridCol>
                <a:gridCol w="741218">
                  <a:extLst>
                    <a:ext uri="{9D8B030D-6E8A-4147-A177-3AD203B41FA5}">
                      <a16:colId xmlns:a16="http://schemas.microsoft.com/office/drawing/2014/main" val="3778133911"/>
                    </a:ext>
                  </a:extLst>
                </a:gridCol>
                <a:gridCol w="741218">
                  <a:extLst>
                    <a:ext uri="{9D8B030D-6E8A-4147-A177-3AD203B41FA5}">
                      <a16:colId xmlns:a16="http://schemas.microsoft.com/office/drawing/2014/main" val="2476622935"/>
                    </a:ext>
                  </a:extLst>
                </a:gridCol>
                <a:gridCol w="741218">
                  <a:extLst>
                    <a:ext uri="{9D8B030D-6E8A-4147-A177-3AD203B41FA5}">
                      <a16:colId xmlns:a16="http://schemas.microsoft.com/office/drawing/2014/main" val="54939176"/>
                    </a:ext>
                  </a:extLst>
                </a:gridCol>
                <a:gridCol w="741218">
                  <a:extLst>
                    <a:ext uri="{9D8B030D-6E8A-4147-A177-3AD203B41FA5}">
                      <a16:colId xmlns:a16="http://schemas.microsoft.com/office/drawing/2014/main" val="2218522841"/>
                    </a:ext>
                  </a:extLst>
                </a:gridCol>
                <a:gridCol w="741218">
                  <a:extLst>
                    <a:ext uri="{9D8B030D-6E8A-4147-A177-3AD203B41FA5}">
                      <a16:colId xmlns:a16="http://schemas.microsoft.com/office/drawing/2014/main" val="2161161150"/>
                    </a:ext>
                  </a:extLst>
                </a:gridCol>
                <a:gridCol w="741218">
                  <a:extLst>
                    <a:ext uri="{9D8B030D-6E8A-4147-A177-3AD203B41FA5}">
                      <a16:colId xmlns:a16="http://schemas.microsoft.com/office/drawing/2014/main" val="2624587810"/>
                    </a:ext>
                  </a:extLst>
                </a:gridCol>
              </a:tblGrid>
              <a:tr h="370840">
                <a:tc>
                  <a:txBody>
                    <a:bodyPr/>
                    <a:lstStyle/>
                    <a:p>
                      <a:r>
                        <a:rPr lang="en-US" dirty="0"/>
                        <a:t>Day</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2921505956"/>
                  </a:ext>
                </a:extLst>
              </a:tr>
              <a:tr h="370840">
                <a:tc>
                  <a:txBody>
                    <a:bodyPr/>
                    <a:lstStyle/>
                    <a:p>
                      <a:r>
                        <a:rPr lang="en-US" dirty="0"/>
                        <a:t>Time (min)</a:t>
                      </a:r>
                    </a:p>
                  </a:txBody>
                  <a:tcPr/>
                </a:tc>
                <a:tc>
                  <a:txBody>
                    <a:bodyPr/>
                    <a:lstStyle/>
                    <a:p>
                      <a:r>
                        <a:rPr lang="en-US" dirty="0"/>
                        <a:t>39</a:t>
                      </a:r>
                    </a:p>
                  </a:txBody>
                  <a:tcPr/>
                </a:tc>
                <a:tc>
                  <a:txBody>
                    <a:bodyPr/>
                    <a:lstStyle/>
                    <a:p>
                      <a:r>
                        <a:rPr lang="en-US" dirty="0"/>
                        <a:t>29</a:t>
                      </a:r>
                    </a:p>
                  </a:txBody>
                  <a:tcPr/>
                </a:tc>
                <a:tc>
                  <a:txBody>
                    <a:bodyPr/>
                    <a:lstStyle/>
                    <a:p>
                      <a:r>
                        <a:rPr lang="en-US" dirty="0"/>
                        <a:t>43</a:t>
                      </a:r>
                    </a:p>
                  </a:txBody>
                  <a:tcPr/>
                </a:tc>
                <a:tc>
                  <a:txBody>
                    <a:bodyPr/>
                    <a:lstStyle/>
                    <a:p>
                      <a:r>
                        <a:rPr lang="en-US" dirty="0"/>
                        <a:t>52</a:t>
                      </a:r>
                    </a:p>
                  </a:txBody>
                  <a:tcPr/>
                </a:tc>
                <a:tc>
                  <a:txBody>
                    <a:bodyPr/>
                    <a:lstStyle/>
                    <a:p>
                      <a:r>
                        <a:rPr lang="en-US" dirty="0"/>
                        <a:t>39</a:t>
                      </a:r>
                    </a:p>
                  </a:txBody>
                  <a:tcPr/>
                </a:tc>
                <a:tc>
                  <a:txBody>
                    <a:bodyPr/>
                    <a:lstStyle/>
                    <a:p>
                      <a:r>
                        <a:rPr lang="en-US" dirty="0"/>
                        <a:t>44</a:t>
                      </a:r>
                    </a:p>
                  </a:txBody>
                  <a:tcPr/>
                </a:tc>
                <a:tc>
                  <a:txBody>
                    <a:bodyPr/>
                    <a:lstStyle/>
                    <a:p>
                      <a:r>
                        <a:rPr lang="en-US" dirty="0"/>
                        <a:t>40</a:t>
                      </a:r>
                    </a:p>
                  </a:txBody>
                  <a:tcPr/>
                </a:tc>
                <a:tc>
                  <a:txBody>
                    <a:bodyPr/>
                    <a:lstStyle/>
                    <a:p>
                      <a:r>
                        <a:rPr lang="en-US" dirty="0"/>
                        <a:t>31</a:t>
                      </a:r>
                    </a:p>
                  </a:txBody>
                  <a:tcPr/>
                </a:tc>
                <a:tc>
                  <a:txBody>
                    <a:bodyPr/>
                    <a:lstStyle/>
                    <a:p>
                      <a:r>
                        <a:rPr lang="en-US" dirty="0"/>
                        <a:t>44</a:t>
                      </a:r>
                    </a:p>
                  </a:txBody>
                  <a:tcPr/>
                </a:tc>
                <a:tc>
                  <a:txBody>
                    <a:bodyPr/>
                    <a:lstStyle/>
                    <a:p>
                      <a:r>
                        <a:rPr lang="en-US" dirty="0"/>
                        <a:t>35</a:t>
                      </a:r>
                    </a:p>
                  </a:txBody>
                  <a:tcPr/>
                </a:tc>
                <a:extLst>
                  <a:ext uri="{0D108BD9-81ED-4DB2-BD59-A6C34878D82A}">
                    <a16:rowId xmlns:a16="http://schemas.microsoft.com/office/drawing/2014/main" val="2292161714"/>
                  </a:ext>
                </a:extLst>
              </a:tr>
            </a:tbl>
          </a:graphicData>
        </a:graphic>
      </p:graphicFrame>
      <p:sp>
        <p:nvSpPr>
          <p:cNvPr id="5" name="Rectangle 4"/>
          <p:cNvSpPr/>
          <p:nvPr/>
        </p:nvSpPr>
        <p:spPr>
          <a:xfrm>
            <a:off x="381000" y="3849469"/>
            <a:ext cx="8153396" cy="369332"/>
          </a:xfrm>
          <a:prstGeom prst="rect">
            <a:avLst/>
          </a:prstGeom>
        </p:spPr>
        <p:txBody>
          <a:bodyPr wrap="square">
            <a:spAutoFit/>
          </a:bodyPr>
          <a:lstStyle/>
          <a:p>
            <a:r>
              <a:rPr lang="en-US" dirty="0">
                <a:solidFill>
                  <a:srgbClr val="231F20"/>
                </a:solidFill>
                <a:latin typeface="Times-Roman-38-0"/>
              </a:rPr>
              <a:t>The mean time is 39.6 minutes, computed as follows:</a:t>
            </a:r>
            <a:endParaRPr lang="en-US" dirty="0"/>
          </a:p>
        </p:txBody>
      </p:sp>
      <p:pic>
        <p:nvPicPr>
          <p:cNvPr id="6" name="Picture 5"/>
          <p:cNvPicPr>
            <a:picLocks noChangeAspect="1"/>
          </p:cNvPicPr>
          <p:nvPr/>
        </p:nvPicPr>
        <p:blipFill>
          <a:blip r:embed="rId2"/>
          <a:stretch>
            <a:fillRect/>
          </a:stretch>
        </p:blipFill>
        <p:spPr>
          <a:xfrm>
            <a:off x="380998" y="4162407"/>
            <a:ext cx="4133449" cy="2501825"/>
          </a:xfrm>
          <a:prstGeom prst="rect">
            <a:avLst/>
          </a:prstGeom>
        </p:spPr>
      </p:pic>
    </p:spTree>
    <p:extLst>
      <p:ext uri="{BB962C8B-B14F-4D97-AF65-F5344CB8AC3E}">
        <p14:creationId xmlns:p14="http://schemas.microsoft.com/office/powerpoint/2010/main" val="24786031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idx="4294967295"/>
          </p:nvPr>
        </p:nvSpPr>
        <p:spPr>
          <a:xfrm>
            <a:off x="0" y="274638"/>
            <a:ext cx="6121400" cy="849312"/>
          </a:xfrm>
        </p:spPr>
        <p:txBody>
          <a:bodyPr/>
          <a:lstStyle/>
          <a:p>
            <a:r>
              <a:rPr lang="en-US" sz="4000" b="1" dirty="0"/>
              <a:t>Mean: Grouped Scores</a:t>
            </a:r>
          </a:p>
        </p:txBody>
      </p:sp>
      <p:pic>
        <p:nvPicPr>
          <p:cNvPr id="13107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3352" t="15232" r="2358" b="22292"/>
          <a:stretch/>
        </p:blipFill>
        <p:spPr bwMode="auto">
          <a:xfrm>
            <a:off x="212034" y="1497495"/>
            <a:ext cx="6341166" cy="249419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3004" t="11453" r="21182" b="5482"/>
          <a:stretch/>
        </p:blipFill>
        <p:spPr bwMode="auto">
          <a:xfrm>
            <a:off x="5410200" y="3387587"/>
            <a:ext cx="3657601" cy="3042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04800" y="4908688"/>
            <a:ext cx="4876800" cy="369332"/>
          </a:xfrm>
          <a:prstGeom prst="rect">
            <a:avLst/>
          </a:prstGeom>
          <a:noFill/>
        </p:spPr>
        <p:txBody>
          <a:bodyPr wrap="square" rtlCol="0">
            <a:spAutoFit/>
          </a:bodyPr>
          <a:lstStyle/>
          <a:p>
            <a:r>
              <a:rPr lang="en-US" b="1" dirty="0"/>
              <a:t>Data of Children watching TV in Bengaluru</a:t>
            </a:r>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396360" y="801720"/>
              <a:ext cx="8299800" cy="5391000"/>
            </p14:xfrm>
          </p:contentPart>
        </mc:Choice>
        <mc:Fallback>
          <p:pic>
            <p:nvPicPr>
              <p:cNvPr id="3" name="Ink 2"/>
              <p:cNvPicPr/>
              <p:nvPr/>
            </p:nvPicPr>
            <p:blipFill>
              <a:blip r:embed="rId5"/>
              <a:stretch>
                <a:fillRect/>
              </a:stretch>
            </p:blipFill>
            <p:spPr>
              <a:xfrm>
                <a:off x="387360" y="793080"/>
                <a:ext cx="8317440" cy="5407560"/>
              </a:xfrm>
              <a:prstGeom prst="rect">
                <a:avLst/>
              </a:prstGeom>
            </p:spPr>
          </p:pic>
        </mc:Fallback>
      </mc:AlternateContent>
    </p:spTree>
    <p:extLst>
      <p:ext uri="{BB962C8B-B14F-4D97-AF65-F5344CB8AC3E}">
        <p14:creationId xmlns:p14="http://schemas.microsoft.com/office/powerpoint/2010/main" val="263145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Mean</a:t>
            </a:r>
          </a:p>
        </p:txBody>
      </p:sp>
      <p:sp>
        <p:nvSpPr>
          <p:cNvPr id="3" name="Text Placeholder 2"/>
          <p:cNvSpPr>
            <a:spLocks noGrp="1"/>
          </p:cNvSpPr>
          <p:nvPr>
            <p:ph type="body"/>
          </p:nvPr>
        </p:nvSpPr>
        <p:spPr>
          <a:xfrm>
            <a:off x="533400" y="1447800"/>
            <a:ext cx="8153400" cy="4914900"/>
          </a:xfrm>
        </p:spPr>
        <p:txBody>
          <a:bodyPr anchor="t" anchorCtr="0">
            <a:noAutofit/>
          </a:bodyPr>
          <a:lstStyle/>
          <a:p>
            <a:r>
              <a:rPr lang="en-US" sz="2400" b="1" dirty="0">
                <a:latin typeface="Calibri" pitchFamily="34" charset="0"/>
                <a:cs typeface="Calibri" pitchFamily="34" charset="0"/>
              </a:rPr>
              <a:t>Properties</a:t>
            </a:r>
          </a:p>
          <a:p>
            <a:endParaRPr lang="en-US" sz="2400" b="1" dirty="0">
              <a:latin typeface="Calibri" pitchFamily="34" charset="0"/>
              <a:cs typeface="Calibri" pitchFamily="34" charset="0"/>
            </a:endParaRPr>
          </a:p>
          <a:p>
            <a:pPr marL="342900" indent="-342900">
              <a:spcAft>
                <a:spcPts val="1200"/>
              </a:spcAft>
              <a:buFont typeface="Arial" pitchFamily="34" charset="0"/>
              <a:buChar char="•"/>
            </a:pPr>
            <a:r>
              <a:rPr lang="en-US" sz="2400" dirty="0">
                <a:latin typeface="Calibri" pitchFamily="34" charset="0"/>
                <a:cs typeface="Calibri" pitchFamily="34" charset="0"/>
              </a:rPr>
              <a:t>It measures stability. Mean is the most stable among other measures of central tendency because every score contributes to the value of the mean. </a:t>
            </a:r>
          </a:p>
          <a:p>
            <a:pPr marL="342900" indent="-342900">
              <a:spcAft>
                <a:spcPts val="1200"/>
              </a:spcAft>
              <a:buFont typeface="Arial" pitchFamily="34" charset="0"/>
              <a:buChar char="•"/>
            </a:pPr>
            <a:r>
              <a:rPr lang="en-US" sz="2400" dirty="0">
                <a:latin typeface="Calibri" pitchFamily="34" charset="0"/>
                <a:cs typeface="Calibri" pitchFamily="34" charset="0"/>
              </a:rPr>
              <a:t>It may easily affected by the extreme scores. </a:t>
            </a:r>
          </a:p>
          <a:p>
            <a:pPr marL="342900" indent="-342900">
              <a:spcAft>
                <a:spcPts val="1200"/>
              </a:spcAft>
              <a:buFont typeface="Arial" pitchFamily="34" charset="0"/>
              <a:buChar char="•"/>
            </a:pPr>
            <a:r>
              <a:rPr lang="en-US" sz="2400" dirty="0">
                <a:latin typeface="Calibri" pitchFamily="34" charset="0"/>
                <a:cs typeface="Calibri" pitchFamily="34" charset="0"/>
              </a:rPr>
              <a:t>The sum of each score’s distance from the mean is zero.</a:t>
            </a:r>
          </a:p>
          <a:p>
            <a:pPr marL="342900" indent="-342900">
              <a:spcAft>
                <a:spcPts val="1200"/>
              </a:spcAft>
              <a:buFont typeface="Arial" pitchFamily="34" charset="0"/>
              <a:buChar char="•"/>
            </a:pPr>
            <a:r>
              <a:rPr lang="en-US" sz="2400" dirty="0">
                <a:latin typeface="Calibri" pitchFamily="34" charset="0"/>
                <a:cs typeface="Calibri" pitchFamily="34" charset="0"/>
              </a:rPr>
              <a:t>It can be applied to interval level of measurement</a:t>
            </a:r>
          </a:p>
          <a:p>
            <a:pPr marL="342900" indent="-342900">
              <a:spcAft>
                <a:spcPts val="1200"/>
              </a:spcAft>
              <a:buFont typeface="Arial" pitchFamily="34" charset="0"/>
              <a:buChar char="•"/>
            </a:pPr>
            <a:r>
              <a:rPr lang="en-US" sz="2400" dirty="0">
                <a:latin typeface="Calibri" pitchFamily="34" charset="0"/>
                <a:cs typeface="Calibri" pitchFamily="34" charset="0"/>
              </a:rPr>
              <a:t>It may not be an actual score in the distribution</a:t>
            </a:r>
          </a:p>
          <a:p>
            <a:pPr marL="342900" indent="-342900">
              <a:spcAft>
                <a:spcPts val="1200"/>
              </a:spcAft>
              <a:buFont typeface="Arial" pitchFamily="34" charset="0"/>
              <a:buChar char="•"/>
            </a:pPr>
            <a:r>
              <a:rPr lang="en-US" sz="2400" dirty="0">
                <a:latin typeface="Calibri" pitchFamily="34" charset="0"/>
                <a:cs typeface="Calibri" pitchFamily="34" charset="0"/>
              </a:rPr>
              <a:t>It is very easy to compute. </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47680" y="418680"/>
              <a:ext cx="7052400" cy="5970240"/>
            </p14:xfrm>
          </p:contentPart>
        </mc:Choice>
        <mc:Fallback>
          <p:pic>
            <p:nvPicPr>
              <p:cNvPr id="4" name="Ink 3"/>
              <p:cNvPicPr/>
              <p:nvPr/>
            </p:nvPicPr>
            <p:blipFill>
              <a:blip r:embed="rId3"/>
              <a:stretch>
                <a:fillRect/>
              </a:stretch>
            </p:blipFill>
            <p:spPr>
              <a:xfrm>
                <a:off x="239760" y="407160"/>
                <a:ext cx="7068960" cy="5990040"/>
              </a:xfrm>
              <a:prstGeom prst="rect">
                <a:avLst/>
              </a:prstGeom>
            </p:spPr>
          </p:pic>
        </mc:Fallback>
      </mc:AlternateContent>
    </p:spTree>
    <p:extLst>
      <p:ext uri="{BB962C8B-B14F-4D97-AF65-F5344CB8AC3E}">
        <p14:creationId xmlns:p14="http://schemas.microsoft.com/office/powerpoint/2010/main" val="40050790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Mean</a:t>
            </a:r>
          </a:p>
        </p:txBody>
      </p:sp>
      <p:sp>
        <p:nvSpPr>
          <p:cNvPr id="3" name="Text Placeholder 2"/>
          <p:cNvSpPr>
            <a:spLocks noGrp="1"/>
          </p:cNvSpPr>
          <p:nvPr>
            <p:ph type="body"/>
          </p:nvPr>
        </p:nvSpPr>
        <p:spPr>
          <a:xfrm>
            <a:off x="533400" y="1600200"/>
            <a:ext cx="8153400" cy="4914900"/>
          </a:xfrm>
        </p:spPr>
        <p:txBody>
          <a:bodyPr anchor="t" anchorCtr="0">
            <a:noAutofit/>
          </a:bodyPr>
          <a:lstStyle/>
          <a:p>
            <a:pPr>
              <a:spcAft>
                <a:spcPts val="1200"/>
              </a:spcAft>
            </a:pPr>
            <a:r>
              <a:rPr lang="en-US" sz="2400" b="1" dirty="0">
                <a:latin typeface="Calibri" pitchFamily="34" charset="0"/>
                <a:cs typeface="Calibri" pitchFamily="34" charset="0"/>
              </a:rPr>
              <a:t>When to Use the Mean</a:t>
            </a:r>
          </a:p>
          <a:p>
            <a:pPr>
              <a:spcAft>
                <a:spcPts val="1200"/>
              </a:spcAft>
            </a:pPr>
            <a:r>
              <a:rPr lang="en-US" sz="2400" b="1" dirty="0">
                <a:latin typeface="Calibri" pitchFamily="34" charset="0"/>
                <a:cs typeface="Calibri" pitchFamily="34" charset="0"/>
              </a:rPr>
              <a:t> </a:t>
            </a:r>
          </a:p>
          <a:p>
            <a:pPr marL="342900" indent="-342900">
              <a:spcAft>
                <a:spcPts val="1200"/>
              </a:spcAft>
              <a:buFont typeface="Arial" pitchFamily="34" charset="0"/>
              <a:buChar char="•"/>
            </a:pPr>
            <a:r>
              <a:rPr lang="en-US" sz="2400" dirty="0"/>
              <a:t>Other measures are to be computed such as standard deviation, coefficient of variation and skewness</a:t>
            </a:r>
          </a:p>
          <a:p>
            <a:pPr marL="342900" indent="-342900">
              <a:spcAft>
                <a:spcPts val="1200"/>
              </a:spcAft>
              <a:buFont typeface="Arial" pitchFamily="34" charset="0"/>
              <a:buChar char="•"/>
            </a:pPr>
            <a:endParaRPr lang="en-US" sz="2400" dirty="0">
              <a:latin typeface="Calibri" pitchFamily="34" charset="0"/>
              <a:cs typeface="Calibri" pitchFamily="34" charset="0"/>
            </a:endParaRPr>
          </a:p>
          <a:p>
            <a:pPr marL="342900" indent="-342900">
              <a:spcAft>
                <a:spcPts val="1200"/>
              </a:spcAft>
              <a:buFont typeface="Arial" pitchFamily="34" charset="0"/>
              <a:buChar char="•"/>
            </a:pPr>
            <a:r>
              <a:rPr lang="en-US" sz="2400" dirty="0"/>
              <a:t>Sampling stability is desired. </a:t>
            </a:r>
          </a:p>
          <a:p>
            <a:pPr marL="342900" indent="-342900">
              <a:spcAft>
                <a:spcPts val="1200"/>
              </a:spcAft>
              <a:buFont typeface="Arial" pitchFamily="34" charset="0"/>
              <a:buChar char="•"/>
            </a:pPr>
            <a:endParaRPr lang="en-US" sz="2400" dirty="0">
              <a:latin typeface="Calibri" pitchFamily="34" charset="0"/>
              <a:cs typeface="Calibri" pitchFamily="34" charset="0"/>
            </a:endParaRP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85840" y="3089520"/>
              <a:ext cx="343440" cy="695880"/>
            </p14:xfrm>
          </p:contentPart>
        </mc:Choice>
        <mc:Fallback>
          <p:pic>
            <p:nvPicPr>
              <p:cNvPr id="4" name="Ink 3"/>
              <p:cNvPicPr/>
              <p:nvPr/>
            </p:nvPicPr>
            <p:blipFill>
              <a:blip r:embed="rId3"/>
              <a:stretch>
                <a:fillRect/>
              </a:stretch>
            </p:blipFill>
            <p:spPr>
              <a:xfrm>
                <a:off x="275760" y="3081960"/>
                <a:ext cx="362160" cy="707400"/>
              </a:xfrm>
              <a:prstGeom prst="rect">
                <a:avLst/>
              </a:prstGeom>
            </p:spPr>
          </p:pic>
        </mc:Fallback>
      </mc:AlternateContent>
    </p:spTree>
    <p:extLst>
      <p:ext uri="{BB962C8B-B14F-4D97-AF65-F5344CB8AC3E}">
        <p14:creationId xmlns:p14="http://schemas.microsoft.com/office/powerpoint/2010/main" val="36548407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F6851-F7D9-46E6-9825-C6DDE8D685D0}"/>
              </a:ext>
            </a:extLst>
          </p:cNvPr>
          <p:cNvSpPr>
            <a:spLocks noGrp="1"/>
          </p:cNvSpPr>
          <p:nvPr>
            <p:ph type="title" idx="4294967295"/>
          </p:nvPr>
        </p:nvSpPr>
        <p:spPr>
          <a:xfrm>
            <a:off x="457200" y="274638"/>
            <a:ext cx="7211144" cy="1143000"/>
          </a:xfrm>
        </p:spPr>
        <p:txBody>
          <a:bodyPr/>
          <a:lstStyle/>
          <a:p>
            <a:r>
              <a:rPr lang="en-US" b="1" dirty="0"/>
              <a:t>  IMP Note to Self</a:t>
            </a:r>
            <a:endParaRPr lang="x-none"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2132856"/>
            <a:ext cx="6768751" cy="3312368"/>
          </a:xfrm>
          <a:prstGeom prst="rect">
            <a:avLst/>
          </a:prstGeom>
        </p:spPr>
      </p:pic>
      <p:sp>
        <p:nvSpPr>
          <p:cNvPr id="2" name="Slide Number Placeholder 1"/>
          <p:cNvSpPr>
            <a:spLocks noGrp="1"/>
          </p:cNvSpPr>
          <p:nvPr>
            <p:ph type="sldNum" sz="quarter" idx="12"/>
          </p:nvPr>
        </p:nvSpPr>
        <p:spPr/>
        <p:txBody>
          <a:bodyPr/>
          <a:lstStyle/>
          <a:p>
            <a:fld id="{8C2E478F-E849-4A8C-AF1F-CBCC78A7CBFA}" type="slidenum">
              <a:rPr lang="en-US" smtClean="0"/>
              <a:pPr/>
              <a:t>3</a:t>
            </a:fld>
            <a:endParaRPr lang="en-US" dirty="0"/>
          </a:p>
        </p:txBody>
      </p:sp>
    </p:spTree>
    <p:extLst>
      <p:ext uri="{BB962C8B-B14F-4D97-AF65-F5344CB8AC3E}">
        <p14:creationId xmlns:p14="http://schemas.microsoft.com/office/powerpoint/2010/main" val="734811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4294967295"/>
          </p:nvPr>
        </p:nvSpPr>
        <p:spPr>
          <a:xfrm>
            <a:off x="0" y="1600200"/>
            <a:ext cx="7772400" cy="4705350"/>
          </a:xfrm>
          <a:prstGeom prst="rect">
            <a:avLst/>
          </a:prstGeom>
          <a:noFill/>
          <a:ln/>
        </p:spPr>
        <p:txBody>
          <a:bodyPr/>
          <a:lstStyle/>
          <a:p>
            <a:endParaRPr lang="en-US" b="1"/>
          </a:p>
          <a:p>
            <a:pPr>
              <a:spcAft>
                <a:spcPct val="10000"/>
              </a:spcAft>
              <a:buFontTx/>
              <a:buNone/>
            </a:pPr>
            <a:endParaRPr lang="en-US" sz="2600" b="1"/>
          </a:p>
          <a:p>
            <a:pPr>
              <a:spcBef>
                <a:spcPct val="17000"/>
              </a:spcBef>
              <a:buFontTx/>
              <a:buNone/>
            </a:pPr>
            <a:endParaRPr lang="en-US" sz="2600"/>
          </a:p>
          <a:p>
            <a:endParaRPr lang="en-US" b="1">
              <a:solidFill>
                <a:srgbClr val="CC0066"/>
              </a:solidFill>
            </a:endParaRPr>
          </a:p>
          <a:p>
            <a:pPr>
              <a:buFontTx/>
              <a:buNone/>
            </a:pPr>
            <a:endParaRPr lang="en-US" sz="2600" b="1">
              <a:solidFill>
                <a:srgbClr val="CC0066"/>
              </a:solidFill>
            </a:endParaRPr>
          </a:p>
          <a:p>
            <a:pPr>
              <a:buFontTx/>
              <a:buNone/>
            </a:pPr>
            <a:endParaRPr lang="en-US" sz="2600" b="1">
              <a:solidFill>
                <a:srgbClr val="CC0066"/>
              </a:solidFill>
            </a:endParaRPr>
          </a:p>
          <a:p>
            <a:endParaRPr lang="en-US"/>
          </a:p>
        </p:txBody>
      </p:sp>
      <p:sp>
        <p:nvSpPr>
          <p:cNvPr id="51202" name="Rectangle 2"/>
          <p:cNvSpPr>
            <a:spLocks noGrp="1" noChangeArrowheads="1"/>
          </p:cNvSpPr>
          <p:nvPr>
            <p:ph type="title"/>
          </p:nvPr>
        </p:nvSpPr>
        <p:spPr>
          <a:xfrm>
            <a:off x="685800" y="152400"/>
            <a:ext cx="7772400" cy="1143000"/>
          </a:xfrm>
          <a:noFill/>
          <a:ln/>
        </p:spPr>
        <p:txBody>
          <a:bodyPr/>
          <a:lstStyle/>
          <a:p>
            <a:r>
              <a:rPr lang="en-US" sz="4000" b="1" dirty="0"/>
              <a:t>The Mode</a:t>
            </a:r>
          </a:p>
        </p:txBody>
      </p:sp>
      <p:sp>
        <p:nvSpPr>
          <p:cNvPr id="5" name="Rectangle 3"/>
          <p:cNvSpPr>
            <a:spLocks noGrp="1" noChangeArrowheads="1"/>
          </p:cNvSpPr>
          <p:nvPr>
            <p:ph type="body" idx="4294967295"/>
          </p:nvPr>
        </p:nvSpPr>
        <p:spPr>
          <a:xfrm>
            <a:off x="660400" y="3328988"/>
            <a:ext cx="7772400" cy="2971800"/>
          </a:xfrm>
          <a:prstGeom prst="rect">
            <a:avLst/>
          </a:prstGeom>
          <a:solidFill>
            <a:schemeClr val="bg1">
              <a:lumMod val="95000"/>
            </a:schemeClr>
          </a:solidFill>
          <a:ln>
            <a:solidFill>
              <a:schemeClr val="tx1">
                <a:lumMod val="95000"/>
                <a:lumOff val="5000"/>
              </a:schemeClr>
            </a:solidFill>
          </a:ln>
          <a:effectLst/>
        </p:spPr>
        <p:txBody>
          <a:bodyPr lIns="90488" tIns="44450" rIns="90488" bIns="44450"/>
          <a:lstStyle/>
          <a:p>
            <a:pPr algn="just" rtl="0"/>
            <a:r>
              <a:rPr lang="en-US" sz="2400" i="1" kern="1200" dirty="0">
                <a:solidFill>
                  <a:schemeClr val="tx1"/>
                </a:solidFill>
                <a:latin typeface="Calibri" pitchFamily="34" charset="0"/>
                <a:ea typeface="+mn-ea"/>
                <a:cs typeface="Calibri" pitchFamily="34" charset="0"/>
              </a:rPr>
              <a:t>Example</a:t>
            </a:r>
            <a:r>
              <a:rPr lang="en-US" sz="2400" kern="1200" dirty="0">
                <a:solidFill>
                  <a:schemeClr val="tx1"/>
                </a:solidFill>
                <a:latin typeface="Calibri" pitchFamily="34" charset="0"/>
                <a:ea typeface="+mn-ea"/>
                <a:cs typeface="Calibri" pitchFamily="34" charset="0"/>
              </a:rPr>
              <a:t>: </a:t>
            </a:r>
            <a:r>
              <a:rPr lang="en-US" dirty="0"/>
              <a:t>A systems manager in charge of a company s network keeps track of the number of server failures that occur in a day. Compute the mode for the following data, which represents the number of server failures in a day for the past two weeks:</a:t>
            </a:r>
            <a:r>
              <a:rPr lang="en-US" kern="1200" dirty="0">
                <a:solidFill>
                  <a:schemeClr val="tx1"/>
                </a:solidFill>
                <a:latin typeface="Calibri" pitchFamily="34" charset="0"/>
                <a:ea typeface="+mn-ea"/>
                <a:cs typeface="Calibri" pitchFamily="34" charset="0"/>
              </a:rPr>
              <a:t>.</a:t>
            </a:r>
          </a:p>
          <a:p>
            <a:pPr algn="l" rtl="0">
              <a:lnSpc>
                <a:spcPct val="150000"/>
              </a:lnSpc>
            </a:pPr>
            <a:r>
              <a:rPr lang="en-US" dirty="0"/>
              <a:t>1 	3 	0 	3 	26	 2 	7 	4	 0 2 	3 	3 	6 	3</a:t>
            </a:r>
          </a:p>
          <a:p>
            <a:pPr algn="just"/>
            <a:r>
              <a:rPr lang="en-US" sz="1800" dirty="0"/>
              <a:t>Because 3 appears five times, more times than any other value, the mode is 3. Thus, the systems manager can say that the most common occurrence is having three server failures in a day.</a:t>
            </a:r>
            <a:endParaRPr lang="en-US" sz="2400" kern="1200" dirty="0">
              <a:solidFill>
                <a:schemeClr val="tx1"/>
              </a:solidFill>
              <a:latin typeface="Calibri" pitchFamily="34" charset="0"/>
              <a:ea typeface="+mn-ea"/>
              <a:cs typeface="Calibri" pitchFamily="34" charset="0"/>
            </a:endParaRPr>
          </a:p>
        </p:txBody>
      </p:sp>
      <p:sp>
        <p:nvSpPr>
          <p:cNvPr id="51204" name="Rectangle 4"/>
          <p:cNvSpPr>
            <a:spLocks noChangeArrowheads="1"/>
          </p:cNvSpPr>
          <p:nvPr/>
        </p:nvSpPr>
        <p:spPr bwMode="auto">
          <a:xfrm>
            <a:off x="660400" y="1595438"/>
            <a:ext cx="7772400" cy="470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342900" indent="-342900" algn="just">
              <a:spcAft>
                <a:spcPts val="600"/>
              </a:spcAft>
              <a:buFontTx/>
              <a:buChar char="•"/>
            </a:pPr>
            <a:r>
              <a:rPr lang="en-US" sz="2400" dirty="0">
                <a:latin typeface="Calibri" pitchFamily="34" charset="0"/>
                <a:cs typeface="Calibri" pitchFamily="34" charset="0"/>
              </a:rPr>
              <a:t>The category or score with the largest frequency (or percentage) in the distribution.</a:t>
            </a:r>
          </a:p>
          <a:p>
            <a:pPr marL="342900" indent="-342900" algn="just">
              <a:spcAft>
                <a:spcPts val="600"/>
              </a:spcAft>
              <a:buFontTx/>
              <a:buChar char="•"/>
            </a:pPr>
            <a:r>
              <a:rPr lang="en-US" sz="2400" dirty="0">
                <a:latin typeface="Calibri" pitchFamily="34" charset="0"/>
                <a:cs typeface="Calibri" pitchFamily="34" charset="0"/>
              </a:rPr>
              <a:t>The mode can be calculated for variables with levels of measurement that are: nominal, ordinal, or interval-ratio.</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713160" y="4610880"/>
              <a:ext cx="7512480" cy="779760"/>
            </p14:xfrm>
          </p:contentPart>
        </mc:Choice>
        <mc:Fallback>
          <p:pic>
            <p:nvPicPr>
              <p:cNvPr id="2" name="Ink 1"/>
              <p:cNvPicPr/>
              <p:nvPr/>
            </p:nvPicPr>
            <p:blipFill>
              <a:blip r:embed="rId4"/>
              <a:stretch>
                <a:fillRect/>
              </a:stretch>
            </p:blipFill>
            <p:spPr>
              <a:xfrm>
                <a:off x="702360" y="4599360"/>
                <a:ext cx="7530840" cy="801360"/>
              </a:xfrm>
              <a:prstGeom prst="rect">
                <a:avLst/>
              </a:prstGeom>
            </p:spPr>
          </p:pic>
        </mc:Fallback>
      </mc:AlternateContent>
    </p:spTree>
    <p:extLst>
      <p:ext uri="{BB962C8B-B14F-4D97-AF65-F5344CB8AC3E}">
        <p14:creationId xmlns:p14="http://schemas.microsoft.com/office/powerpoint/2010/main" val="3459538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0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0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Mode </a:t>
            </a:r>
          </a:p>
        </p:txBody>
      </p:sp>
      <p:sp>
        <p:nvSpPr>
          <p:cNvPr id="3" name="Text Placeholder 2"/>
          <p:cNvSpPr>
            <a:spLocks noGrp="1"/>
          </p:cNvSpPr>
          <p:nvPr>
            <p:ph type="body"/>
          </p:nvPr>
        </p:nvSpPr>
        <p:spPr>
          <a:xfrm>
            <a:off x="533400" y="1447800"/>
            <a:ext cx="8153400" cy="4914900"/>
          </a:xfrm>
        </p:spPr>
        <p:txBody>
          <a:bodyPr anchor="t" anchorCtr="0">
            <a:noAutofit/>
          </a:bodyPr>
          <a:lstStyle/>
          <a:p>
            <a:r>
              <a:rPr lang="en-US" sz="2400" b="1" dirty="0">
                <a:latin typeface="Calibri" pitchFamily="34" charset="0"/>
                <a:cs typeface="Calibri" pitchFamily="34" charset="0"/>
              </a:rPr>
              <a:t>Properties</a:t>
            </a:r>
          </a:p>
          <a:p>
            <a:endParaRPr lang="en-US" sz="2400" b="1" dirty="0">
              <a:latin typeface="Calibri" pitchFamily="34" charset="0"/>
              <a:cs typeface="Calibri" pitchFamily="34" charset="0"/>
            </a:endParaRPr>
          </a:p>
          <a:p>
            <a:pPr marL="342900" indent="-342900">
              <a:spcAft>
                <a:spcPts val="1200"/>
              </a:spcAft>
              <a:buFont typeface="Arial" pitchFamily="34" charset="0"/>
              <a:buChar char="•"/>
            </a:pPr>
            <a:r>
              <a:rPr lang="en-US" sz="2400" dirty="0">
                <a:latin typeface="Calibri" pitchFamily="34" charset="0"/>
                <a:cs typeface="Calibri" pitchFamily="34" charset="0"/>
              </a:rPr>
              <a:t>It can be used when the data are qualitative as well as quantitative.</a:t>
            </a:r>
          </a:p>
          <a:p>
            <a:pPr marL="342900" indent="-342900">
              <a:spcAft>
                <a:spcPts val="1200"/>
              </a:spcAft>
              <a:buFont typeface="Arial" pitchFamily="34" charset="0"/>
              <a:buChar char="•"/>
            </a:pPr>
            <a:r>
              <a:rPr lang="en-US" sz="2400" dirty="0">
                <a:latin typeface="Calibri" pitchFamily="34" charset="0"/>
                <a:cs typeface="Calibri" pitchFamily="34" charset="0"/>
              </a:rPr>
              <a:t>It may not be unique. </a:t>
            </a:r>
          </a:p>
          <a:p>
            <a:pPr marL="342900" indent="-342900">
              <a:spcAft>
                <a:spcPts val="1200"/>
              </a:spcAft>
              <a:buFont typeface="Arial" pitchFamily="34" charset="0"/>
              <a:buChar char="•"/>
            </a:pPr>
            <a:r>
              <a:rPr lang="en-US" sz="2400" dirty="0">
                <a:latin typeface="Calibri" pitchFamily="34" charset="0"/>
                <a:cs typeface="Calibri" pitchFamily="34" charset="0"/>
              </a:rPr>
              <a:t>It is </a:t>
            </a:r>
            <a:r>
              <a:rPr lang="en-US" sz="2400" dirty="0">
                <a:solidFill>
                  <a:schemeClr val="tx1"/>
                </a:solidFill>
                <a:latin typeface="Calibri" pitchFamily="34" charset="0"/>
                <a:cs typeface="Calibri" pitchFamily="34" charset="0"/>
              </a:rPr>
              <a:t>not </a:t>
            </a:r>
            <a:r>
              <a:rPr lang="en-US" sz="2400" dirty="0">
                <a:latin typeface="Calibri" pitchFamily="34" charset="0"/>
                <a:cs typeface="Calibri" pitchFamily="34" charset="0"/>
              </a:rPr>
              <a:t>affected by extreme values.</a:t>
            </a:r>
          </a:p>
          <a:p>
            <a:r>
              <a:rPr lang="en-US" sz="2400" b="1" dirty="0">
                <a:latin typeface="Calibri" pitchFamily="34" charset="0"/>
                <a:cs typeface="Calibri" pitchFamily="34" charset="0"/>
              </a:rPr>
              <a:t>When to Use the </a:t>
            </a:r>
            <a:r>
              <a:rPr lang="en-US" sz="2400" dirty="0">
                <a:solidFill>
                  <a:srgbClr val="FF0000"/>
                </a:solidFill>
                <a:latin typeface="Calibri" pitchFamily="34" charset="0"/>
                <a:cs typeface="Calibri" pitchFamily="34" charset="0"/>
              </a:rPr>
              <a:t> </a:t>
            </a:r>
            <a:r>
              <a:rPr lang="en-US" sz="2400" b="1" dirty="0">
                <a:solidFill>
                  <a:schemeClr val="tx1"/>
                </a:solidFill>
                <a:latin typeface="Calibri" pitchFamily="34" charset="0"/>
                <a:cs typeface="Calibri" pitchFamily="34" charset="0"/>
              </a:rPr>
              <a:t>Mode</a:t>
            </a:r>
          </a:p>
          <a:p>
            <a:pPr marL="1033463" lvl="2" indent="-463550">
              <a:spcAft>
                <a:spcPts val="1200"/>
              </a:spcAft>
              <a:buFont typeface="Courier New" pitchFamily="49" charset="0"/>
              <a:buChar char="o"/>
            </a:pPr>
            <a:endParaRPr lang="en-US" sz="2400" dirty="0">
              <a:latin typeface="Calibri" pitchFamily="34" charset="0"/>
              <a:cs typeface="Calibri" pitchFamily="34" charset="0"/>
            </a:endParaRPr>
          </a:p>
          <a:p>
            <a:pPr marL="1033463" lvl="2" indent="-463550">
              <a:spcAft>
                <a:spcPts val="1200"/>
              </a:spcAft>
              <a:buFont typeface="Courier New" pitchFamily="49" charset="0"/>
              <a:buChar char="o"/>
            </a:pPr>
            <a:r>
              <a:rPr lang="en-US" sz="2400" dirty="0">
                <a:latin typeface="Calibri" pitchFamily="34" charset="0"/>
                <a:cs typeface="Calibri" pitchFamily="34" charset="0"/>
              </a:rPr>
              <a:t>When the data set is measured on a nominal scale</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5035320" y="3945600"/>
              <a:ext cx="370440" cy="138600"/>
            </p14:xfrm>
          </p:contentPart>
        </mc:Choice>
        <mc:Fallback>
          <p:pic>
            <p:nvPicPr>
              <p:cNvPr id="4" name="Ink 3"/>
              <p:cNvPicPr/>
              <p:nvPr/>
            </p:nvPicPr>
            <p:blipFill>
              <a:blip r:embed="rId3"/>
              <a:stretch>
                <a:fillRect/>
              </a:stretch>
            </p:blipFill>
            <p:spPr>
              <a:xfrm>
                <a:off x="5027760" y="3937320"/>
                <a:ext cx="383040" cy="154800"/>
              </a:xfrm>
              <a:prstGeom prst="rect">
                <a:avLst/>
              </a:prstGeom>
            </p:spPr>
          </p:pic>
        </mc:Fallback>
      </mc:AlternateContent>
    </p:spTree>
    <p:extLst>
      <p:ext uri="{BB962C8B-B14F-4D97-AF65-F5344CB8AC3E}">
        <p14:creationId xmlns:p14="http://schemas.microsoft.com/office/powerpoint/2010/main" val="15013163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1026"/>
          <p:cNvSpPr>
            <a:spLocks noGrp="1" noChangeArrowheads="1"/>
          </p:cNvSpPr>
          <p:nvPr>
            <p:ph type="title"/>
          </p:nvPr>
        </p:nvSpPr>
        <p:spPr/>
        <p:txBody>
          <a:bodyPr/>
          <a:lstStyle/>
          <a:p>
            <a:r>
              <a:rPr lang="en-US" sz="4000" b="1" dirty="0"/>
              <a:t>The Median</a:t>
            </a:r>
          </a:p>
        </p:txBody>
      </p:sp>
      <p:sp>
        <p:nvSpPr>
          <p:cNvPr id="124931" name="Rectangle 1027"/>
          <p:cNvSpPr>
            <a:spLocks noGrp="1" noChangeArrowheads="1"/>
          </p:cNvSpPr>
          <p:nvPr>
            <p:ph type="body" idx="4294967295"/>
          </p:nvPr>
        </p:nvSpPr>
        <p:spPr>
          <a:xfrm>
            <a:off x="533400" y="1447800"/>
            <a:ext cx="8077200" cy="5029200"/>
          </a:xfrm>
          <a:prstGeom prst="rect">
            <a:avLst/>
          </a:prstGeom>
        </p:spPr>
        <p:txBody>
          <a:bodyPr/>
          <a:lstStyle/>
          <a:p>
            <a:pPr marL="342900" indent="-342900" algn="l" rtl="0">
              <a:spcAft>
                <a:spcPts val="600"/>
              </a:spcAft>
              <a:buFontTx/>
              <a:buChar char="•"/>
            </a:pPr>
            <a:r>
              <a:rPr lang="en-US" sz="2400" kern="1200" dirty="0">
                <a:solidFill>
                  <a:schemeClr val="tx1"/>
                </a:solidFill>
                <a:latin typeface="Calibri" pitchFamily="34" charset="0"/>
                <a:ea typeface="+mn-ea"/>
                <a:cs typeface="Calibri" pitchFamily="34" charset="0"/>
              </a:rPr>
              <a:t>The score that </a:t>
            </a:r>
            <a:r>
              <a:rPr lang="en-US" sz="2400" kern="1200" dirty="0">
                <a:solidFill>
                  <a:srgbClr val="C00000"/>
                </a:solidFill>
                <a:latin typeface="Calibri" pitchFamily="34" charset="0"/>
                <a:ea typeface="+mn-ea"/>
                <a:cs typeface="Calibri" pitchFamily="34" charset="0"/>
              </a:rPr>
              <a:t>divides the distribution into two equal parts</a:t>
            </a:r>
            <a:r>
              <a:rPr lang="en-US" sz="2400" kern="1200" dirty="0">
                <a:solidFill>
                  <a:schemeClr val="tx1"/>
                </a:solidFill>
                <a:latin typeface="Calibri" pitchFamily="34" charset="0"/>
                <a:ea typeface="+mn-ea"/>
                <a:cs typeface="Calibri" pitchFamily="34" charset="0"/>
              </a:rPr>
              <a:t>, so that half the cases are above it and half below it.</a:t>
            </a:r>
          </a:p>
          <a:p>
            <a:pPr marL="342900" indent="-342900" algn="l" rtl="0">
              <a:spcAft>
                <a:spcPts val="600"/>
              </a:spcAft>
              <a:buFontTx/>
              <a:buChar char="•"/>
            </a:pPr>
            <a:r>
              <a:rPr lang="en-US" sz="2400" kern="1200" dirty="0">
                <a:solidFill>
                  <a:schemeClr val="tx1"/>
                </a:solidFill>
                <a:latin typeface="Calibri" pitchFamily="34" charset="0"/>
                <a:ea typeface="+mn-ea"/>
                <a:cs typeface="Calibri" pitchFamily="34" charset="0"/>
              </a:rPr>
              <a:t>You compute the median value by following one of two rules</a:t>
            </a:r>
            <a:r>
              <a:rPr lang="en-US" sz="1800" dirty="0"/>
              <a:t>:</a:t>
            </a:r>
          </a:p>
          <a:p>
            <a:r>
              <a:rPr lang="en-US" dirty="0"/>
              <a:t>	</a:t>
            </a:r>
            <a:r>
              <a:rPr lang="en-US" sz="1800" b="1" i="1" dirty="0"/>
              <a:t>Rule 1 </a:t>
            </a:r>
            <a:r>
              <a:rPr lang="en-US" sz="1800" dirty="0"/>
              <a:t>If there are an </a:t>
            </a:r>
            <a:r>
              <a:rPr lang="en-US" sz="1800" i="1" dirty="0"/>
              <a:t>odd </a:t>
            </a:r>
            <a:r>
              <a:rPr lang="en-US" sz="1800" dirty="0"/>
              <a:t>number of values in the data set, the 	median is the middle-ranked value.</a:t>
            </a:r>
          </a:p>
          <a:p>
            <a:r>
              <a:rPr lang="en-US" dirty="0"/>
              <a:t>	</a:t>
            </a:r>
            <a:r>
              <a:rPr lang="en-US" sz="1800" b="1" i="1" dirty="0"/>
              <a:t>Rule 2 </a:t>
            </a:r>
            <a:r>
              <a:rPr lang="en-US" sz="1800" dirty="0"/>
              <a:t>If there are an </a:t>
            </a:r>
            <a:r>
              <a:rPr lang="en-US" sz="1800" i="1" dirty="0"/>
              <a:t>even </a:t>
            </a:r>
            <a:r>
              <a:rPr lang="en-US" sz="1800" dirty="0"/>
              <a:t>number of values in the data set, then 	the median is the </a:t>
            </a:r>
            <a:r>
              <a:rPr lang="en-US" sz="1800" i="1" dirty="0"/>
              <a:t>average </a:t>
            </a:r>
            <a:r>
              <a:rPr lang="en-US" sz="1800" dirty="0"/>
              <a:t>of the two middle ranked values.</a:t>
            </a:r>
            <a:endParaRPr lang="en-US" sz="2400" kern="1200" dirty="0">
              <a:solidFill>
                <a:schemeClr val="tx1"/>
              </a:solidFill>
              <a:latin typeface="Calibri" pitchFamily="34" charset="0"/>
              <a:ea typeface="+mn-ea"/>
              <a:cs typeface="Calibri" pitchFamily="34" charset="0"/>
            </a:endParaRPr>
          </a:p>
          <a:p>
            <a:pPr marL="342900" indent="-342900" algn="l" rtl="0">
              <a:spcAft>
                <a:spcPts val="600"/>
              </a:spcAft>
              <a:buFontTx/>
              <a:buChar char="•"/>
            </a:pPr>
            <a:r>
              <a:rPr lang="en-US" sz="2400" kern="1200" dirty="0">
                <a:solidFill>
                  <a:schemeClr val="tx1"/>
                </a:solidFill>
                <a:latin typeface="Calibri" pitchFamily="34" charset="0"/>
                <a:ea typeface="+mn-ea"/>
                <a:cs typeface="Calibri" pitchFamily="34" charset="0"/>
              </a:rPr>
              <a:t>The median is the </a:t>
            </a:r>
            <a:r>
              <a:rPr lang="en-US" sz="2400" kern="1200" dirty="0">
                <a:solidFill>
                  <a:srgbClr val="C00000"/>
                </a:solidFill>
                <a:latin typeface="Calibri" pitchFamily="34" charset="0"/>
                <a:ea typeface="+mn-ea"/>
                <a:cs typeface="Calibri" pitchFamily="34" charset="0"/>
              </a:rPr>
              <a:t>middle score</a:t>
            </a:r>
            <a:r>
              <a:rPr lang="en-US" sz="2400" kern="1200" dirty="0">
                <a:solidFill>
                  <a:schemeClr val="tx1"/>
                </a:solidFill>
                <a:latin typeface="Calibri" pitchFamily="34" charset="0"/>
                <a:ea typeface="+mn-ea"/>
                <a:cs typeface="Calibri" pitchFamily="34" charset="0"/>
              </a:rPr>
              <a:t>, or average of middle scores in a distribution.</a:t>
            </a:r>
          </a:p>
          <a:p>
            <a:pPr marL="914400" lvl="2" indent="-396875" algn="l" rtl="0">
              <a:spcAft>
                <a:spcPts val="600"/>
              </a:spcAft>
              <a:buFont typeface="Courier New" pitchFamily="49" charset="0"/>
              <a:buChar char="o"/>
            </a:pPr>
            <a:r>
              <a:rPr lang="en-US" sz="2400" kern="1200" dirty="0">
                <a:solidFill>
                  <a:schemeClr val="tx1"/>
                </a:solidFill>
                <a:latin typeface="Calibri" pitchFamily="34" charset="0"/>
                <a:ea typeface="+mn-ea"/>
                <a:cs typeface="Calibri" pitchFamily="34" charset="0"/>
              </a:rPr>
              <a:t>Fifty percent (50%) lies below the median value and 50% lies above the median value.</a:t>
            </a:r>
          </a:p>
          <a:p>
            <a:pPr marL="914400" lvl="2" indent="-396875" algn="l" rtl="0">
              <a:spcAft>
                <a:spcPts val="600"/>
              </a:spcAft>
              <a:buFont typeface="Courier New" pitchFamily="49" charset="0"/>
              <a:buChar char="o"/>
            </a:pPr>
            <a:r>
              <a:rPr lang="en-US" sz="2400" kern="1200" dirty="0">
                <a:solidFill>
                  <a:schemeClr val="tx1"/>
                </a:solidFill>
                <a:latin typeface="Calibri" pitchFamily="34" charset="0"/>
                <a:ea typeface="+mn-ea"/>
                <a:cs typeface="Calibri" pitchFamily="34" charset="0"/>
              </a:rPr>
              <a:t>It is also known as the middle score or the 50th percentile.</a:t>
            </a:r>
          </a:p>
          <a:p>
            <a:pPr marL="344488" lvl="1" indent="-344488" algn="l" rtl="0">
              <a:spcAft>
                <a:spcPts val="600"/>
              </a:spcAft>
              <a:buFont typeface="Arial" pitchFamily="34" charset="0"/>
              <a:buChar char="•"/>
            </a:pPr>
            <a:endParaRPr lang="en-US" sz="2400" kern="1200" dirty="0">
              <a:solidFill>
                <a:schemeClr val="tx1"/>
              </a:solidFill>
              <a:latin typeface="Calibri" pitchFamily="34" charset="0"/>
              <a:ea typeface="+mn-ea"/>
              <a:cs typeface="Calibri" pitchFamily="34" charset="0"/>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072960" y="517680"/>
              <a:ext cx="4641840" cy="6267600"/>
            </p14:xfrm>
          </p:contentPart>
        </mc:Choice>
        <mc:Fallback>
          <p:pic>
            <p:nvPicPr>
              <p:cNvPr id="2" name="Ink 1"/>
              <p:cNvPicPr/>
              <p:nvPr/>
            </p:nvPicPr>
            <p:blipFill>
              <a:blip r:embed="rId3"/>
              <a:stretch>
                <a:fillRect/>
              </a:stretch>
            </p:blipFill>
            <p:spPr>
              <a:xfrm>
                <a:off x="3063240" y="506880"/>
                <a:ext cx="4661280" cy="6287760"/>
              </a:xfrm>
              <a:prstGeom prst="rect">
                <a:avLst/>
              </a:prstGeom>
            </p:spPr>
          </p:pic>
        </mc:Fallback>
      </mc:AlternateContent>
    </p:spTree>
    <p:extLst>
      <p:ext uri="{BB962C8B-B14F-4D97-AF65-F5344CB8AC3E}">
        <p14:creationId xmlns:p14="http://schemas.microsoft.com/office/powerpoint/2010/main" val="18454145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Median</a:t>
            </a:r>
          </a:p>
        </p:txBody>
      </p:sp>
      <p:sp>
        <p:nvSpPr>
          <p:cNvPr id="3" name="Text Placeholder 2"/>
          <p:cNvSpPr>
            <a:spLocks noGrp="1"/>
          </p:cNvSpPr>
          <p:nvPr>
            <p:ph type="body"/>
          </p:nvPr>
        </p:nvSpPr>
        <p:spPr>
          <a:xfrm>
            <a:off x="457200" y="1600200"/>
            <a:ext cx="8534400" cy="4525920"/>
          </a:xfrm>
        </p:spPr>
        <p:txBody>
          <a:bodyPr>
            <a:normAutofit/>
          </a:bodyPr>
          <a:lstStyle/>
          <a:p>
            <a:pPr algn="just"/>
            <a:r>
              <a:rPr lang="en-US" sz="2000" b="1" dirty="0"/>
              <a:t>Example-1</a:t>
            </a:r>
            <a:r>
              <a:rPr lang="en-US" sz="2000" dirty="0"/>
              <a:t>: The three-year annualized returns for the seven small-cap growth funds with low risk are ranked from the smallest to the largest:</a:t>
            </a:r>
          </a:p>
          <a:p>
            <a:pPr algn="just"/>
            <a:endParaRPr lang="en-US" sz="2000" dirty="0"/>
          </a:p>
          <a:p>
            <a:pPr algn="just"/>
            <a:endParaRPr lang="en-US" sz="2000" dirty="0"/>
          </a:p>
          <a:p>
            <a:pPr algn="just"/>
            <a:endParaRPr lang="en-US" sz="2000" dirty="0"/>
          </a:p>
          <a:p>
            <a:pPr algn="just"/>
            <a:r>
              <a:rPr lang="en-US" sz="2000" dirty="0"/>
              <a:t>The Median is the 4</a:t>
            </a:r>
            <a:r>
              <a:rPr lang="en-US" sz="2000" baseline="30000" dirty="0"/>
              <a:t>th</a:t>
            </a:r>
            <a:r>
              <a:rPr lang="en-US" sz="2000" dirty="0"/>
              <a:t> position value i.e. 22.4.</a:t>
            </a:r>
          </a:p>
          <a:p>
            <a:pPr algn="just"/>
            <a:endParaRPr lang="en-US" sz="2000" dirty="0"/>
          </a:p>
          <a:p>
            <a:pPr algn="just"/>
            <a:r>
              <a:rPr lang="en-US" sz="2000" b="1" dirty="0"/>
              <a:t>Example-2</a:t>
            </a:r>
            <a:r>
              <a:rPr lang="en-US" sz="2000" dirty="0"/>
              <a:t>: Consider the time taken for reaching office from home in minutes arranged from lowest to highest</a:t>
            </a:r>
          </a:p>
          <a:p>
            <a:pPr algn="just"/>
            <a:endParaRPr lang="en-US" sz="2000" dirty="0"/>
          </a:p>
          <a:p>
            <a:pPr algn="just"/>
            <a:r>
              <a:rPr lang="en-US" sz="1800" dirty="0"/>
              <a:t>29	 31 	35 	39 	39 	40 	43 	44 	44 	52</a:t>
            </a:r>
            <a:endParaRPr lang="en-US" sz="2000" dirty="0"/>
          </a:p>
          <a:p>
            <a:pPr algn="just"/>
            <a:endParaRPr lang="en-US" sz="2000" dirty="0"/>
          </a:p>
          <a:p>
            <a:pPr algn="just"/>
            <a:r>
              <a:rPr lang="en-US" sz="2000" dirty="0"/>
              <a:t>The number of observations are 10. Hence the median is the average of values at the 5</a:t>
            </a:r>
            <a:r>
              <a:rPr lang="en-US" sz="2000" baseline="30000" dirty="0"/>
              <a:t>th</a:t>
            </a:r>
            <a:r>
              <a:rPr lang="en-US" sz="2000" dirty="0"/>
              <a:t> and 6</a:t>
            </a:r>
            <a:r>
              <a:rPr lang="en-US" sz="2000" baseline="30000" dirty="0"/>
              <a:t>th</a:t>
            </a:r>
            <a:r>
              <a:rPr lang="en-US" sz="2000" dirty="0"/>
              <a:t> Position, i.e. average of 39 and 40 = </a:t>
            </a:r>
            <a:r>
              <a:rPr lang="en-US" sz="2000" b="1" dirty="0"/>
              <a:t>39.5</a:t>
            </a:r>
          </a:p>
        </p:txBody>
      </p:sp>
      <p:sp>
        <p:nvSpPr>
          <p:cNvPr id="4" name="Rectangle 3"/>
          <p:cNvSpPr/>
          <p:nvPr/>
        </p:nvSpPr>
        <p:spPr>
          <a:xfrm>
            <a:off x="457200" y="2514600"/>
            <a:ext cx="6173485" cy="369332"/>
          </a:xfrm>
          <a:prstGeom prst="rect">
            <a:avLst/>
          </a:prstGeom>
        </p:spPr>
        <p:txBody>
          <a:bodyPr wrap="none">
            <a:spAutoFit/>
          </a:bodyPr>
          <a:lstStyle/>
          <a:p>
            <a:r>
              <a:rPr lang="en-US" dirty="0">
                <a:solidFill>
                  <a:srgbClr val="231F20"/>
                </a:solidFill>
                <a:latin typeface="Times-Roman-37-0"/>
              </a:rPr>
              <a:t>19.0	 20.8 	22.3 	22.4 	24.9 	26.0 	29.9</a:t>
            </a:r>
            <a:endParaRPr lang="en-US" dirty="0"/>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78920" y="179640"/>
              <a:ext cx="8919000" cy="6378480"/>
            </p14:xfrm>
          </p:contentPart>
        </mc:Choice>
        <mc:Fallback>
          <p:pic>
            <p:nvPicPr>
              <p:cNvPr id="5" name="Ink 4"/>
              <p:cNvPicPr/>
              <p:nvPr/>
            </p:nvPicPr>
            <p:blipFill>
              <a:blip r:embed="rId3"/>
              <a:stretch>
                <a:fillRect/>
              </a:stretch>
            </p:blipFill>
            <p:spPr>
              <a:xfrm>
                <a:off x="169200" y="167760"/>
                <a:ext cx="8935200" cy="6400800"/>
              </a:xfrm>
              <a:prstGeom prst="rect">
                <a:avLst/>
              </a:prstGeom>
            </p:spPr>
          </p:pic>
        </mc:Fallback>
      </mc:AlternateContent>
    </p:spTree>
    <p:extLst>
      <p:ext uri="{BB962C8B-B14F-4D97-AF65-F5344CB8AC3E}">
        <p14:creationId xmlns:p14="http://schemas.microsoft.com/office/powerpoint/2010/main" val="393289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697468"/>
            <a:ext cx="563880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Data : Symmetrical and Asymmetrical</a:t>
            </a: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49CCAFF-718B-4224-8AF8-7E4971733BF9}"/>
              </a:ext>
            </a:extLst>
          </p:cNvPr>
          <p:cNvPicPr>
            <a:picLocks noChangeAspect="1"/>
          </p:cNvPicPr>
          <p:nvPr/>
        </p:nvPicPr>
        <p:blipFill>
          <a:blip r:embed="rId2"/>
          <a:stretch>
            <a:fillRect/>
          </a:stretch>
        </p:blipFill>
        <p:spPr>
          <a:xfrm>
            <a:off x="990599" y="1676400"/>
            <a:ext cx="5410201" cy="3176561"/>
          </a:xfrm>
          <a:prstGeom prst="rect">
            <a:avLst/>
          </a:prstGeom>
        </p:spPr>
      </p:pic>
      <p:sp>
        <p:nvSpPr>
          <p:cNvPr id="3" name="Rectangle 2">
            <a:extLst>
              <a:ext uri="{FF2B5EF4-FFF2-40B4-BE49-F238E27FC236}">
                <a16:creationId xmlns:a16="http://schemas.microsoft.com/office/drawing/2014/main" id="{356DCA12-BE35-BF1F-690A-6F8620BEF40F}"/>
              </a:ext>
            </a:extLst>
          </p:cNvPr>
          <p:cNvSpPr/>
          <p:nvPr/>
        </p:nvSpPr>
        <p:spPr>
          <a:xfrm>
            <a:off x="234017" y="5181600"/>
            <a:ext cx="8871596" cy="800219"/>
          </a:xfrm>
          <a:prstGeom prst="rect">
            <a:avLst/>
          </a:prstGeom>
        </p:spPr>
        <p:txBody>
          <a:bodyPr wrap="none">
            <a:spAutoFit/>
          </a:bodyPr>
          <a:lstStyle/>
          <a:p>
            <a:pPr marL="342900" indent="-342900">
              <a:spcAft>
                <a:spcPts val="1200"/>
              </a:spcAft>
              <a:buFont typeface="Arial" pitchFamily="34" charset="0"/>
              <a:buChar char="•"/>
            </a:pPr>
            <a:r>
              <a:rPr lang="en-US" dirty="0">
                <a:latin typeface="Calibri" pitchFamily="34" charset="0"/>
                <a:cs typeface="Calibri" pitchFamily="34" charset="0"/>
              </a:rPr>
              <a:t>Central tendency Median is used for both </a:t>
            </a:r>
            <a:r>
              <a:rPr lang="en-US" dirty="0">
                <a:latin typeface="Times New Roman" panose="02020603050405020304" pitchFamily="18" charset="0"/>
                <a:cs typeface="Times New Roman" panose="02020603050405020304" pitchFamily="18" charset="0"/>
              </a:rPr>
              <a:t>Symmetrical and Asymmetrical data</a:t>
            </a:r>
          </a:p>
          <a:p>
            <a:pPr marL="342900" indent="-342900">
              <a:spcAft>
                <a:spcPts val="1200"/>
              </a:spcAft>
              <a:buFont typeface="Arial" pitchFamily="34" charset="0"/>
              <a:buChar char="•"/>
            </a:pPr>
            <a:r>
              <a:rPr lang="en-US" dirty="0">
                <a:latin typeface="Calibri" pitchFamily="34" charset="0"/>
                <a:cs typeface="Calibri" pitchFamily="34" charset="0"/>
              </a:rPr>
              <a:t> While Mean or Mode or Median can be used as central tendency for Symmetrical data.</a:t>
            </a:r>
          </a:p>
        </p:txBody>
      </p:sp>
      <p:sp>
        <p:nvSpPr>
          <p:cNvPr id="5" name="Slide Number Placeholder 4"/>
          <p:cNvSpPr>
            <a:spLocks noGrp="1"/>
          </p:cNvSpPr>
          <p:nvPr>
            <p:ph type="sldNum" sz="quarter" idx="12"/>
          </p:nvPr>
        </p:nvSpPr>
        <p:spPr/>
        <p:txBody>
          <a:bodyPr/>
          <a:lstStyle/>
          <a:p>
            <a:fld id="{8C2E478F-E849-4A8C-AF1F-CBCC78A7CBFA}" type="slidenum">
              <a:rPr lang="en-US" smtClean="0"/>
              <a:pPr/>
              <a:t>34</a:t>
            </a:fld>
            <a:endParaRPr lang="en-US" dirty="0"/>
          </a:p>
        </p:txBody>
      </p:sp>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1880640" y="1756800"/>
              <a:ext cx="7137000" cy="3260520"/>
            </p14:xfrm>
          </p:contentPart>
        </mc:Choice>
        <mc:Fallback>
          <p:pic>
            <p:nvPicPr>
              <p:cNvPr id="6" name="Ink 5"/>
              <p:cNvPicPr/>
              <p:nvPr/>
            </p:nvPicPr>
            <p:blipFill>
              <a:blip r:embed="rId4"/>
              <a:stretch>
                <a:fillRect/>
              </a:stretch>
            </p:blipFill>
            <p:spPr>
              <a:xfrm>
                <a:off x="1872000" y="1746360"/>
                <a:ext cx="7157160" cy="3274560"/>
              </a:xfrm>
              <a:prstGeom prst="rect">
                <a:avLst/>
              </a:prstGeom>
            </p:spPr>
          </p:pic>
        </mc:Fallback>
      </mc:AlternateContent>
    </p:spTree>
    <p:extLst>
      <p:ext uri="{BB962C8B-B14F-4D97-AF65-F5344CB8AC3E}">
        <p14:creationId xmlns:p14="http://schemas.microsoft.com/office/powerpoint/2010/main" val="10755478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9CCAFF-718B-4224-8AF8-7E4971733BF9}"/>
              </a:ext>
            </a:extLst>
          </p:cNvPr>
          <p:cNvPicPr>
            <a:picLocks noChangeAspect="1"/>
          </p:cNvPicPr>
          <p:nvPr/>
        </p:nvPicPr>
        <p:blipFill>
          <a:blip r:embed="rId3"/>
          <a:stretch>
            <a:fillRect/>
          </a:stretch>
        </p:blipFill>
        <p:spPr>
          <a:xfrm>
            <a:off x="6493686" y="990600"/>
            <a:ext cx="2465839" cy="1447800"/>
          </a:xfrm>
          <a:prstGeom prst="rect">
            <a:avLst/>
          </a:prstGeom>
        </p:spPr>
      </p:pic>
      <p:sp>
        <p:nvSpPr>
          <p:cNvPr id="119810" name="Rectangle 2"/>
          <p:cNvSpPr>
            <a:spLocks noGrp="1" noChangeArrowheads="1"/>
          </p:cNvSpPr>
          <p:nvPr>
            <p:ph type="title"/>
          </p:nvPr>
        </p:nvSpPr>
        <p:spPr>
          <a:xfrm>
            <a:off x="304800" y="152400"/>
            <a:ext cx="7620000" cy="1143000"/>
          </a:xfrm>
        </p:spPr>
        <p:txBody>
          <a:bodyPr/>
          <a:lstStyle/>
          <a:p>
            <a:pPr algn="l"/>
            <a:r>
              <a:rPr lang="en-US" sz="4000" b="1" dirty="0">
                <a:solidFill>
                  <a:schemeClr val="tx1"/>
                </a:solidFill>
                <a:latin typeface="Calibri" pitchFamily="34" charset="0"/>
                <a:cs typeface="Calibri" pitchFamily="34" charset="0"/>
              </a:rPr>
              <a:t>Shape of the distribution of data </a:t>
            </a:r>
          </a:p>
        </p:txBody>
      </p:sp>
      <p:sp>
        <p:nvSpPr>
          <p:cNvPr id="119811" name="Rectangle 3"/>
          <p:cNvSpPr>
            <a:spLocks noGrp="1" noChangeArrowheads="1"/>
          </p:cNvSpPr>
          <p:nvPr>
            <p:ph type="body" idx="4294967295"/>
          </p:nvPr>
        </p:nvSpPr>
        <p:spPr>
          <a:xfrm>
            <a:off x="304800" y="1371600"/>
            <a:ext cx="7924800" cy="4876800"/>
          </a:xfrm>
          <a:prstGeom prst="rect">
            <a:avLst/>
          </a:prstGeom>
        </p:spPr>
        <p:txBody>
          <a:bodyPr/>
          <a:lstStyle/>
          <a:p>
            <a:pPr marL="342900" indent="-342900">
              <a:spcAft>
                <a:spcPts val="1200"/>
              </a:spcAft>
              <a:buFont typeface="Wingdings" panose="05000000000000000000" pitchFamily="2" charset="2"/>
              <a:buChar char="Ø"/>
            </a:pPr>
            <a:r>
              <a:rPr lang="en-US" sz="2800" dirty="0">
                <a:solidFill>
                  <a:srgbClr val="002060"/>
                </a:solidFill>
                <a:latin typeface="Calibri" pitchFamily="34" charset="0"/>
                <a:cs typeface="Calibri" pitchFamily="34" charset="0"/>
              </a:rPr>
              <a:t>Symmetrical</a:t>
            </a:r>
            <a:r>
              <a:rPr lang="en-US" sz="2800" dirty="0">
                <a:solidFill>
                  <a:schemeClr val="tx1"/>
                </a:solidFill>
                <a:latin typeface="Calibri" pitchFamily="34" charset="0"/>
                <a:cs typeface="Calibri" pitchFamily="34" charset="0"/>
              </a:rPr>
              <a:t> :  Mean is  equal to median</a:t>
            </a:r>
          </a:p>
          <a:p>
            <a:pPr marL="342900" indent="-342900">
              <a:spcAft>
                <a:spcPts val="1200"/>
              </a:spcAft>
              <a:buFont typeface="Wingdings" panose="05000000000000000000" pitchFamily="2" charset="2"/>
              <a:buChar char="Ø"/>
            </a:pPr>
            <a:r>
              <a:rPr lang="en-US" sz="2800" dirty="0">
                <a:solidFill>
                  <a:srgbClr val="002060"/>
                </a:solidFill>
                <a:latin typeface="Calibri" pitchFamily="34" charset="0"/>
                <a:cs typeface="Calibri" pitchFamily="34" charset="0"/>
              </a:rPr>
              <a:t>Skewed</a:t>
            </a:r>
          </a:p>
          <a:p>
            <a:pPr marL="342900" indent="-342900">
              <a:spcAft>
                <a:spcPts val="1200"/>
              </a:spcAft>
              <a:buFont typeface="Wingdings" panose="05000000000000000000" pitchFamily="2" charset="2"/>
              <a:buChar char="Ø"/>
            </a:pPr>
            <a:r>
              <a:rPr lang="en-US" sz="2800" dirty="0">
                <a:solidFill>
                  <a:schemeClr val="tx1"/>
                </a:solidFill>
                <a:latin typeface="Calibri" pitchFamily="34" charset="0"/>
                <a:cs typeface="Calibri" pitchFamily="34" charset="0"/>
              </a:rPr>
              <a:t>Negatively (Left):   mean &lt; median</a:t>
            </a:r>
          </a:p>
          <a:p>
            <a:pPr lvl="1"/>
            <a:r>
              <a:rPr lang="en-US" sz="2800" dirty="0"/>
              <a:t>	Distributions with a left skew have long left 	tails; </a:t>
            </a:r>
          </a:p>
          <a:p>
            <a:pPr marL="457200" lvl="5" indent="-457200">
              <a:buFont typeface="Wingdings" panose="05000000000000000000" pitchFamily="2" charset="2"/>
              <a:buChar char="Ø"/>
            </a:pPr>
            <a:r>
              <a:rPr lang="en-US" sz="2800" dirty="0">
                <a:solidFill>
                  <a:schemeClr val="tx1"/>
                </a:solidFill>
                <a:latin typeface="Calibri" pitchFamily="34" charset="0"/>
                <a:cs typeface="Calibri" pitchFamily="34" charset="0"/>
              </a:rPr>
              <a:t>Positively (Right)  :  mean &gt; median</a:t>
            </a:r>
          </a:p>
          <a:p>
            <a:pPr marL="622300" lvl="4">
              <a:spcAft>
                <a:spcPts val="1200"/>
              </a:spcAft>
            </a:pPr>
            <a:r>
              <a:rPr lang="en-US" sz="2800" dirty="0"/>
              <a:t>	Distributions with a right skew have long 	right tails.</a:t>
            </a:r>
            <a:endParaRPr lang="en-US" sz="2800" dirty="0">
              <a:solidFill>
                <a:schemeClr val="tx1"/>
              </a:solidFill>
              <a:latin typeface="Calibri" pitchFamily="34" charset="0"/>
              <a:cs typeface="Calibri" pitchFamily="34" charset="0"/>
            </a:endParaRPr>
          </a:p>
          <a:p>
            <a:pPr marL="342900" indent="-342900">
              <a:spcAft>
                <a:spcPts val="1200"/>
              </a:spcAft>
              <a:buFont typeface="Wingdings" panose="05000000000000000000" pitchFamily="2" charset="2"/>
              <a:buChar char="Ø"/>
            </a:pPr>
            <a:r>
              <a:rPr lang="en-US" sz="2800" dirty="0">
                <a:solidFill>
                  <a:srgbClr val="002060"/>
                </a:solidFill>
                <a:latin typeface="Calibri" pitchFamily="34" charset="0"/>
                <a:cs typeface="Calibri" pitchFamily="34" charset="0"/>
              </a:rPr>
              <a:t>Bimodal </a:t>
            </a:r>
            <a:r>
              <a:rPr lang="en-US" sz="2800" dirty="0">
                <a:solidFill>
                  <a:schemeClr val="tx1"/>
                </a:solidFill>
                <a:latin typeface="Calibri" pitchFamily="34" charset="0"/>
                <a:cs typeface="Calibri" pitchFamily="34" charset="0"/>
              </a:rPr>
              <a:t> :  has two distinct modes</a:t>
            </a:r>
          </a:p>
          <a:p>
            <a:pPr marL="342900" indent="-342900">
              <a:spcAft>
                <a:spcPts val="1200"/>
              </a:spcAft>
              <a:buFont typeface="Wingdings" panose="05000000000000000000" pitchFamily="2" charset="2"/>
              <a:buChar char="Ø"/>
            </a:pPr>
            <a:r>
              <a:rPr lang="en-US" sz="2800" dirty="0">
                <a:solidFill>
                  <a:srgbClr val="002060"/>
                </a:solidFill>
                <a:latin typeface="Calibri" pitchFamily="34" charset="0"/>
                <a:cs typeface="Calibri" pitchFamily="34" charset="0"/>
              </a:rPr>
              <a:t>Multi-modal : </a:t>
            </a:r>
            <a:r>
              <a:rPr lang="en-US" sz="2800" dirty="0">
                <a:solidFill>
                  <a:schemeClr val="tx1"/>
                </a:solidFill>
                <a:latin typeface="Calibri" pitchFamily="34" charset="0"/>
                <a:cs typeface="Calibri" pitchFamily="34" charset="0"/>
              </a:rPr>
              <a:t>has</a:t>
            </a:r>
            <a:r>
              <a:rPr lang="en-US" sz="2800" dirty="0">
                <a:solidFill>
                  <a:srgbClr val="002060"/>
                </a:solidFill>
                <a:latin typeface="Calibri" pitchFamily="34" charset="0"/>
                <a:cs typeface="Calibri" pitchFamily="34" charset="0"/>
              </a:rPr>
              <a:t> </a:t>
            </a:r>
            <a:r>
              <a:rPr lang="en-US" sz="2800" dirty="0">
                <a:solidFill>
                  <a:schemeClr val="tx1"/>
                </a:solidFill>
                <a:latin typeface="Calibri" pitchFamily="34" charset="0"/>
                <a:cs typeface="Calibri" pitchFamily="34" charset="0"/>
              </a:rPr>
              <a:t>more than 2 distinct modes</a:t>
            </a: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443240" y="5080320"/>
              <a:ext cx="6820200" cy="1381320"/>
            </p14:xfrm>
          </p:contentPart>
        </mc:Choice>
        <mc:Fallback>
          <p:pic>
            <p:nvPicPr>
              <p:cNvPr id="2" name="Ink 1"/>
              <p:cNvPicPr/>
              <p:nvPr/>
            </p:nvPicPr>
            <p:blipFill>
              <a:blip r:embed="rId5"/>
              <a:stretch>
                <a:fillRect/>
              </a:stretch>
            </p:blipFill>
            <p:spPr>
              <a:xfrm>
                <a:off x="1436400" y="5070960"/>
                <a:ext cx="6832080" cy="1398600"/>
              </a:xfrm>
              <a:prstGeom prst="rect">
                <a:avLst/>
              </a:prstGeom>
            </p:spPr>
          </p:pic>
        </mc:Fallback>
      </mc:AlternateContent>
    </p:spTree>
    <p:extLst>
      <p:ext uri="{BB962C8B-B14F-4D97-AF65-F5344CB8AC3E}">
        <p14:creationId xmlns:p14="http://schemas.microsoft.com/office/powerpoint/2010/main" val="6416615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sz="4000" b="1" dirty="0"/>
              <a:t>Types of Distribution</a:t>
            </a:r>
          </a:p>
        </p:txBody>
      </p:sp>
      <p:pic>
        <p:nvPicPr>
          <p:cNvPr id="6" name="Picture 5">
            <a:extLst>
              <a:ext uri="{FF2B5EF4-FFF2-40B4-BE49-F238E27FC236}">
                <a16:creationId xmlns:a16="http://schemas.microsoft.com/office/drawing/2014/main" id="{4EAAAED4-A71C-40B7-9061-915FC42171D8}"/>
              </a:ext>
            </a:extLst>
          </p:cNvPr>
          <p:cNvPicPr>
            <a:picLocks noChangeAspect="1"/>
          </p:cNvPicPr>
          <p:nvPr/>
        </p:nvPicPr>
        <p:blipFill>
          <a:blip r:embed="rId2"/>
          <a:stretch>
            <a:fillRect/>
          </a:stretch>
        </p:blipFill>
        <p:spPr>
          <a:xfrm>
            <a:off x="76200" y="1295400"/>
            <a:ext cx="7315200" cy="2823017"/>
          </a:xfrm>
          <a:prstGeom prst="rect">
            <a:avLst/>
          </a:prstGeom>
        </p:spPr>
      </p:pic>
      <p:pic>
        <p:nvPicPr>
          <p:cNvPr id="2" name="Picture 1">
            <a:extLst>
              <a:ext uri="{FF2B5EF4-FFF2-40B4-BE49-F238E27FC236}">
                <a16:creationId xmlns:a16="http://schemas.microsoft.com/office/drawing/2014/main" id="{DBB2E504-BD60-5B09-69B0-AC5D80099358}"/>
              </a:ext>
            </a:extLst>
          </p:cNvPr>
          <p:cNvPicPr>
            <a:picLocks noChangeAspect="1"/>
          </p:cNvPicPr>
          <p:nvPr/>
        </p:nvPicPr>
        <p:blipFill>
          <a:blip r:embed="rId3"/>
          <a:stretch>
            <a:fillRect/>
          </a:stretch>
        </p:blipFill>
        <p:spPr>
          <a:xfrm>
            <a:off x="42672" y="4289177"/>
            <a:ext cx="3204895" cy="1325520"/>
          </a:xfrm>
          <a:prstGeom prst="rect">
            <a:avLst/>
          </a:prstGeom>
        </p:spPr>
      </p:pic>
      <p:sp>
        <p:nvSpPr>
          <p:cNvPr id="4" name="TextBox 3">
            <a:extLst>
              <a:ext uri="{FF2B5EF4-FFF2-40B4-BE49-F238E27FC236}">
                <a16:creationId xmlns:a16="http://schemas.microsoft.com/office/drawing/2014/main" id="{0385DF41-68DE-AAE4-2D41-01EC7D1E92BF}"/>
              </a:ext>
            </a:extLst>
          </p:cNvPr>
          <p:cNvSpPr txBox="1"/>
          <p:nvPr/>
        </p:nvSpPr>
        <p:spPr>
          <a:xfrm>
            <a:off x="3429000" y="4343400"/>
            <a:ext cx="5486400" cy="2031325"/>
          </a:xfrm>
          <a:prstGeom prst="rect">
            <a:avLst/>
          </a:prstGeom>
          <a:noFill/>
        </p:spPr>
        <p:txBody>
          <a:bodyPr wrap="square">
            <a:spAutoFit/>
          </a:bodyPr>
          <a:lstStyle/>
          <a:p>
            <a:pPr algn="just"/>
            <a:r>
              <a:rPr lang="en-US" dirty="0"/>
              <a:t>Note: In science, an empirical relationship  is a relationship that is supported by experiment and observation but not necessarily supported by theory. For moderately skewed data    (Skewness between -0.5 to 0.5) empirical relationship is</a:t>
            </a:r>
          </a:p>
          <a:p>
            <a:pPr algn="just"/>
            <a:endParaRPr lang="en-US" dirty="0"/>
          </a:p>
          <a:p>
            <a:pPr algn="just"/>
            <a:r>
              <a:rPr lang="en-US" dirty="0"/>
              <a:t> 3Medain= Mode+2Mean</a:t>
            </a:r>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872640" y="1285560"/>
              <a:ext cx="8164440" cy="5398200"/>
            </p14:xfrm>
          </p:contentPart>
        </mc:Choice>
        <mc:Fallback>
          <p:pic>
            <p:nvPicPr>
              <p:cNvPr id="3" name="Ink 2"/>
              <p:cNvPicPr/>
              <p:nvPr/>
            </p:nvPicPr>
            <p:blipFill>
              <a:blip r:embed="rId5"/>
              <a:stretch>
                <a:fillRect/>
              </a:stretch>
            </p:blipFill>
            <p:spPr>
              <a:xfrm>
                <a:off x="864720" y="1274400"/>
                <a:ext cx="8175600" cy="5412600"/>
              </a:xfrm>
              <a:prstGeom prst="rect">
                <a:avLst/>
              </a:prstGeom>
            </p:spPr>
          </p:pic>
        </mc:Fallback>
      </mc:AlternateContent>
    </p:spTree>
    <p:extLst>
      <p:ext uri="{BB962C8B-B14F-4D97-AF65-F5344CB8AC3E}">
        <p14:creationId xmlns:p14="http://schemas.microsoft.com/office/powerpoint/2010/main" val="10281867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AA482A4-F51D-4E5C-9A2F-0E7C86CEDA73}"/>
              </a:ext>
            </a:extLst>
          </p:cNvPr>
          <p:cNvGraphicFramePr>
            <a:graphicFrameLocks noGrp="1"/>
          </p:cNvGraphicFramePr>
          <p:nvPr>
            <p:extLst>
              <p:ext uri="{D42A27DB-BD31-4B8C-83A1-F6EECF244321}">
                <p14:modId xmlns:p14="http://schemas.microsoft.com/office/powerpoint/2010/main" val="1761495377"/>
              </p:ext>
            </p:extLst>
          </p:nvPr>
        </p:nvGraphicFramePr>
        <p:xfrm>
          <a:off x="438150" y="1524005"/>
          <a:ext cx="2457449" cy="4952999"/>
        </p:xfrm>
        <a:graphic>
          <a:graphicData uri="http://schemas.openxmlformats.org/drawingml/2006/table">
            <a:tbl>
              <a:tblPr/>
              <a:tblGrid>
                <a:gridCol w="1162050">
                  <a:extLst>
                    <a:ext uri="{9D8B030D-6E8A-4147-A177-3AD203B41FA5}">
                      <a16:colId xmlns:a16="http://schemas.microsoft.com/office/drawing/2014/main" val="20000"/>
                    </a:ext>
                  </a:extLst>
                </a:gridCol>
                <a:gridCol w="1295399">
                  <a:extLst>
                    <a:ext uri="{9D8B030D-6E8A-4147-A177-3AD203B41FA5}">
                      <a16:colId xmlns:a16="http://schemas.microsoft.com/office/drawing/2014/main" val="20001"/>
                    </a:ext>
                  </a:extLst>
                </a:gridCol>
              </a:tblGrid>
              <a:tr h="817899">
                <a:tc>
                  <a:txBody>
                    <a:bodyPr/>
                    <a:lstStyle/>
                    <a:p>
                      <a:pPr algn="ctr" fontAlgn="ctr"/>
                      <a:r>
                        <a:rPr lang="en-US" sz="2400" b="0" i="0" u="none" strike="noStrike" dirty="0">
                          <a:solidFill>
                            <a:srgbClr val="FF0000"/>
                          </a:solidFill>
                          <a:latin typeface="Helvetica Neue"/>
                        </a:rPr>
                        <a:t>Sl. No.</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400" b="0" i="0" u="none" strike="noStrike" dirty="0">
                          <a:solidFill>
                            <a:srgbClr val="FF0000"/>
                          </a:solidFill>
                          <a:latin typeface="Helvetica Neue"/>
                        </a:rPr>
                        <a:t>X</a:t>
                      </a:r>
                      <a:r>
                        <a:rPr lang="en-US" sz="2400" b="0" i="0" u="none" strike="noStrike" baseline="-25000" dirty="0">
                          <a:solidFill>
                            <a:srgbClr val="FF0000"/>
                          </a:solidFill>
                          <a:latin typeface="Helvetica Neue"/>
                        </a:rPr>
                        <a:t>1</a:t>
                      </a:r>
                      <a:endParaRPr lang="en-US" sz="2400" b="0" i="0" u="none" strike="noStrike" dirty="0">
                        <a:solidFill>
                          <a:srgbClr val="FF0000"/>
                        </a:solidFill>
                        <a:latin typeface="Helvetica Neue"/>
                      </a:endParaRP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413510">
                <a:tc>
                  <a:txBody>
                    <a:bodyPr/>
                    <a:lstStyle/>
                    <a:p>
                      <a:pPr algn="ctr" fontAlgn="ctr"/>
                      <a:r>
                        <a:rPr lang="en-US" sz="2400" b="0" i="0" u="none" strike="noStrike" dirty="0">
                          <a:solidFill>
                            <a:srgbClr val="000000"/>
                          </a:solidFill>
                          <a:latin typeface="Helvetica Neue"/>
                        </a:rPr>
                        <a:t>1</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3510">
                <a:tc>
                  <a:txBody>
                    <a:bodyPr/>
                    <a:lstStyle/>
                    <a:p>
                      <a:pPr algn="ctr" fontAlgn="ctr"/>
                      <a:r>
                        <a:rPr lang="en-US" sz="2400" b="0" i="0" u="none" strike="noStrike" dirty="0">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3510">
                <a:tc>
                  <a:txBody>
                    <a:bodyPr/>
                    <a:lstStyle/>
                    <a:p>
                      <a:pPr algn="ctr" fontAlgn="ctr"/>
                      <a:r>
                        <a:rPr lang="en-US" sz="2400" b="0" i="0" u="none" strike="noStrike">
                          <a:solidFill>
                            <a:srgbClr val="000000"/>
                          </a:solidFill>
                          <a:latin typeface="Helvetica Neue"/>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13510">
                <a:tc>
                  <a:txBody>
                    <a:bodyPr/>
                    <a:lstStyle/>
                    <a:p>
                      <a:pPr algn="ctr" fontAlgn="ctr"/>
                      <a:r>
                        <a:rPr lang="en-US" sz="2400" b="0" i="0" u="none" strike="noStrike" dirty="0">
                          <a:solidFill>
                            <a:srgbClr val="000000"/>
                          </a:solidFill>
                          <a:latin typeface="Helvetica Neue"/>
                        </a:rPr>
                        <a:t>4</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Helvetica Neue"/>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13510">
                <a:tc>
                  <a:txBody>
                    <a:bodyPr/>
                    <a:lstStyle/>
                    <a:p>
                      <a:pPr algn="ctr" fontAlgn="ctr"/>
                      <a:r>
                        <a:rPr lang="en-US" sz="24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Helvetica Neue"/>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13510">
                <a:tc>
                  <a:txBody>
                    <a:bodyPr/>
                    <a:lstStyle/>
                    <a:p>
                      <a:pPr algn="ctr" fontAlgn="ctr"/>
                      <a:r>
                        <a:rPr lang="en-US" sz="2400" b="0" i="0" u="none" strike="noStrike">
                          <a:solidFill>
                            <a:srgbClr val="000000"/>
                          </a:solidFill>
                          <a:latin typeface="Helvetica Neue"/>
                        </a:rPr>
                        <a:t>6</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13510">
                <a:tc>
                  <a:txBody>
                    <a:bodyPr/>
                    <a:lstStyle/>
                    <a:p>
                      <a:pPr algn="ctr" fontAlgn="ctr"/>
                      <a:r>
                        <a:rPr lang="en-US" sz="2400" b="0" i="0" u="none" strike="noStrike">
                          <a:solidFill>
                            <a:srgbClr val="000000"/>
                          </a:solidFill>
                          <a:latin typeface="Helvetica Neue"/>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13510">
                <a:tc>
                  <a:txBody>
                    <a:bodyPr/>
                    <a:lstStyle/>
                    <a:p>
                      <a:pPr algn="ctr" fontAlgn="ctr"/>
                      <a:r>
                        <a:rPr lang="en-US" sz="2400" b="0" i="0" u="none" strike="noStrike">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13510">
                <a:tc>
                  <a:txBody>
                    <a:bodyPr/>
                    <a:lstStyle/>
                    <a:p>
                      <a:pPr algn="ctr" fontAlgn="ctr"/>
                      <a:r>
                        <a:rPr lang="en-US" sz="2400" b="0" i="0" u="none" strike="noStrike">
                          <a:solidFill>
                            <a:srgbClr val="000000"/>
                          </a:solidFill>
                          <a:latin typeface="Helvetica Neue"/>
                        </a:rPr>
                        <a:t>9</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13510">
                <a:tc>
                  <a:txBody>
                    <a:bodyPr/>
                    <a:lstStyle/>
                    <a:p>
                      <a:pPr algn="ctr" fontAlgn="ctr"/>
                      <a:r>
                        <a:rPr lang="en-US" sz="2400" b="0" i="0" u="none" strike="noStrike">
                          <a:solidFill>
                            <a:srgbClr val="FF0000"/>
                          </a:solidFill>
                          <a:latin typeface="Helvetica Neue"/>
                        </a:rPr>
                        <a:t>Total</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400" b="0" i="0" u="none" strike="noStrike" dirty="0">
                          <a:solidFill>
                            <a:srgbClr val="FF0000"/>
                          </a:solidFill>
                          <a:latin typeface="Helvetica Neue"/>
                        </a:rPr>
                        <a:t>45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bl>
          </a:graphicData>
        </a:graphic>
      </p:graphicFrame>
      <p:graphicFrame>
        <p:nvGraphicFramePr>
          <p:cNvPr id="10" name="Table 9">
            <a:extLst>
              <a:ext uri="{FF2B5EF4-FFF2-40B4-BE49-F238E27FC236}">
                <a16:creationId xmlns:a16="http://schemas.microsoft.com/office/drawing/2014/main" id="{B18B8085-6823-431A-90B1-A2523D13CA88}"/>
              </a:ext>
            </a:extLst>
          </p:cNvPr>
          <p:cNvGraphicFramePr>
            <a:graphicFrameLocks noGrp="1"/>
          </p:cNvGraphicFramePr>
          <p:nvPr>
            <p:extLst>
              <p:ext uri="{D42A27DB-BD31-4B8C-83A1-F6EECF244321}">
                <p14:modId xmlns:p14="http://schemas.microsoft.com/office/powerpoint/2010/main" val="2733379618"/>
              </p:ext>
            </p:extLst>
          </p:nvPr>
        </p:nvGraphicFramePr>
        <p:xfrm>
          <a:off x="4089398" y="1600200"/>
          <a:ext cx="4521202" cy="3003323"/>
        </p:xfrm>
        <a:graphic>
          <a:graphicData uri="http://schemas.openxmlformats.org/drawingml/2006/table">
            <a:tbl>
              <a:tblPr/>
              <a:tblGrid>
                <a:gridCol w="2266831">
                  <a:extLst>
                    <a:ext uri="{9D8B030D-6E8A-4147-A177-3AD203B41FA5}">
                      <a16:colId xmlns:a16="http://schemas.microsoft.com/office/drawing/2014/main" val="20000"/>
                    </a:ext>
                  </a:extLst>
                </a:gridCol>
                <a:gridCol w="2254371">
                  <a:extLst>
                    <a:ext uri="{9D8B030D-6E8A-4147-A177-3AD203B41FA5}">
                      <a16:colId xmlns:a16="http://schemas.microsoft.com/office/drawing/2014/main" val="20001"/>
                    </a:ext>
                  </a:extLst>
                </a:gridCol>
              </a:tblGrid>
              <a:tr h="1002804">
                <a:tc>
                  <a:txBody>
                    <a:bodyPr/>
                    <a:lstStyle/>
                    <a:p>
                      <a:pPr algn="l" fontAlgn="ctr"/>
                      <a:r>
                        <a:rPr lang="en-US" sz="3600" b="0" i="0" u="none" strike="noStrike" dirty="0">
                          <a:solidFill>
                            <a:srgbClr val="0000FF"/>
                          </a:solidFill>
                          <a:latin typeface="Helvetica Neue"/>
                        </a:rPr>
                        <a:t>Statistical measures</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Group</a:t>
                      </a:r>
                    </a:p>
                    <a:p>
                      <a:pPr algn="ctr" fontAlgn="b"/>
                      <a:r>
                        <a:rPr lang="en-US" sz="3600" b="0" i="0" u="none" strike="noStrike" dirty="0">
                          <a:solidFill>
                            <a:srgbClr val="0000FF"/>
                          </a:solidFill>
                          <a:latin typeface="Helvetica Neue"/>
                        </a:rPr>
                        <a:t> 1</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3"/>
                  </a:ext>
                </a:extLst>
              </a:tr>
              <a:tr h="631681">
                <a:tc>
                  <a:txBody>
                    <a:bodyPr/>
                    <a:lstStyle/>
                    <a:p>
                      <a:pPr algn="l" fontAlgn="ctr"/>
                      <a:r>
                        <a:rPr lang="en-US" sz="3600" b="0" i="0" u="none" strike="noStrike" dirty="0">
                          <a:solidFill>
                            <a:srgbClr val="0000FF"/>
                          </a:solidFill>
                          <a:latin typeface="Helvetica Neue"/>
                        </a:rPr>
                        <a:t> Mean</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0"/>
                  </a:ext>
                </a:extLst>
              </a:tr>
              <a:tr h="631681">
                <a:tc>
                  <a:txBody>
                    <a:bodyPr/>
                    <a:lstStyle/>
                    <a:p>
                      <a:pPr algn="l" fontAlgn="ctr"/>
                      <a:r>
                        <a:rPr lang="en-US" sz="3600" b="0" i="0" u="none" strike="noStrike" dirty="0">
                          <a:solidFill>
                            <a:srgbClr val="0000FF"/>
                          </a:solidFill>
                          <a:latin typeface="Helvetica Neue"/>
                        </a:rPr>
                        <a:t> Median</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1"/>
                  </a:ext>
                </a:extLst>
              </a:tr>
              <a:tr h="631681">
                <a:tc>
                  <a:txBody>
                    <a:bodyPr/>
                    <a:lstStyle/>
                    <a:p>
                      <a:pPr algn="l" fontAlgn="ctr"/>
                      <a:r>
                        <a:rPr lang="en-US" sz="3600" b="0" i="0" u="none" strike="noStrike" dirty="0">
                          <a:solidFill>
                            <a:srgbClr val="0000FF"/>
                          </a:solidFill>
                          <a:latin typeface="Helvetica Neue"/>
                        </a:rPr>
                        <a:t> Mode</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2"/>
                  </a:ext>
                </a:extLst>
              </a:tr>
            </a:tbl>
          </a:graphicData>
        </a:graphic>
      </p:graphicFrame>
      <p:sp>
        <p:nvSpPr>
          <p:cNvPr id="2" name="TextBox 1"/>
          <p:cNvSpPr txBox="1"/>
          <p:nvPr/>
        </p:nvSpPr>
        <p:spPr>
          <a:xfrm>
            <a:off x="152400" y="282714"/>
            <a:ext cx="6553200" cy="707886"/>
          </a:xfrm>
          <a:prstGeom prst="rect">
            <a:avLst/>
          </a:prstGeom>
          <a:noFill/>
        </p:spPr>
        <p:txBody>
          <a:bodyPr wrap="square" rtlCol="0">
            <a:spAutoFit/>
          </a:bodyPr>
          <a:lstStyle/>
          <a:p>
            <a:r>
              <a:rPr lang="en-US" sz="4000" b="1" dirty="0"/>
              <a:t>Why mean is not enough?</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973520" y="6143400"/>
              <a:ext cx="637200" cy="380520"/>
            </p14:xfrm>
          </p:contentPart>
        </mc:Choice>
        <mc:Fallback>
          <p:pic>
            <p:nvPicPr>
              <p:cNvPr id="3" name="Ink 2"/>
              <p:cNvPicPr/>
              <p:nvPr/>
            </p:nvPicPr>
            <p:blipFill>
              <a:blip r:embed="rId3"/>
              <a:stretch>
                <a:fillRect/>
              </a:stretch>
            </p:blipFill>
            <p:spPr>
              <a:xfrm>
                <a:off x="1964160" y="6134400"/>
                <a:ext cx="656640" cy="399240"/>
              </a:xfrm>
              <a:prstGeom prst="rect">
                <a:avLst/>
              </a:prstGeom>
            </p:spPr>
          </p:pic>
        </mc:Fallback>
      </mc:AlternateContent>
    </p:spTree>
    <p:extLst>
      <p:ext uri="{BB962C8B-B14F-4D97-AF65-F5344CB8AC3E}">
        <p14:creationId xmlns:p14="http://schemas.microsoft.com/office/powerpoint/2010/main" val="279966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AA482A4-F51D-4E5C-9A2F-0E7C86CEDA73}"/>
              </a:ext>
            </a:extLst>
          </p:cNvPr>
          <p:cNvGraphicFramePr>
            <a:graphicFrameLocks noGrp="1"/>
          </p:cNvGraphicFramePr>
          <p:nvPr>
            <p:extLst>
              <p:ext uri="{D42A27DB-BD31-4B8C-83A1-F6EECF244321}">
                <p14:modId xmlns:p14="http://schemas.microsoft.com/office/powerpoint/2010/main" val="4179850473"/>
              </p:ext>
            </p:extLst>
          </p:nvPr>
        </p:nvGraphicFramePr>
        <p:xfrm>
          <a:off x="438150" y="1450272"/>
          <a:ext cx="2152649" cy="4874328"/>
        </p:xfrm>
        <a:graphic>
          <a:graphicData uri="http://schemas.openxmlformats.org/drawingml/2006/table">
            <a:tbl>
              <a:tblPr/>
              <a:tblGrid>
                <a:gridCol w="1017920">
                  <a:extLst>
                    <a:ext uri="{9D8B030D-6E8A-4147-A177-3AD203B41FA5}">
                      <a16:colId xmlns:a16="http://schemas.microsoft.com/office/drawing/2014/main" val="20000"/>
                    </a:ext>
                  </a:extLst>
                </a:gridCol>
                <a:gridCol w="1134729">
                  <a:extLst>
                    <a:ext uri="{9D8B030D-6E8A-4147-A177-3AD203B41FA5}">
                      <a16:colId xmlns:a16="http://schemas.microsoft.com/office/drawing/2014/main" val="20001"/>
                    </a:ext>
                  </a:extLst>
                </a:gridCol>
              </a:tblGrid>
              <a:tr h="761329">
                <a:tc>
                  <a:txBody>
                    <a:bodyPr/>
                    <a:lstStyle/>
                    <a:p>
                      <a:pPr algn="ctr" fontAlgn="ctr"/>
                      <a:r>
                        <a:rPr lang="en-US" sz="2400" b="0" i="0" u="none" strike="noStrike" dirty="0">
                          <a:solidFill>
                            <a:srgbClr val="FF0000"/>
                          </a:solidFill>
                          <a:latin typeface="Helvetica Neue"/>
                        </a:rPr>
                        <a:t>Sl. No.</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400" b="0" i="0" u="none" strike="noStrike" dirty="0">
                          <a:solidFill>
                            <a:srgbClr val="FF0000"/>
                          </a:solidFill>
                          <a:latin typeface="Helvetica Neue"/>
                        </a:rPr>
                        <a:t>X</a:t>
                      </a:r>
                      <a:r>
                        <a:rPr lang="en-US" sz="2400" b="0" i="0" u="none" strike="noStrike" baseline="-25000" dirty="0">
                          <a:solidFill>
                            <a:srgbClr val="FF0000"/>
                          </a:solidFill>
                          <a:latin typeface="Helvetica Neue"/>
                        </a:rPr>
                        <a:t>2</a:t>
                      </a:r>
                      <a:endParaRPr lang="en-US" sz="2400" b="0" i="0" u="none" strike="noStrike" dirty="0">
                        <a:solidFill>
                          <a:srgbClr val="FF0000"/>
                        </a:solidFill>
                        <a:latin typeface="Helvetica Neue"/>
                      </a:endParaRP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84866">
                <a:tc>
                  <a:txBody>
                    <a:bodyPr/>
                    <a:lstStyle/>
                    <a:p>
                      <a:pPr algn="ctr" fontAlgn="ctr"/>
                      <a:r>
                        <a:rPr lang="en-US" sz="2400" b="0" i="0" u="none" strike="noStrike" dirty="0">
                          <a:solidFill>
                            <a:srgbClr val="000000"/>
                          </a:solidFill>
                          <a:latin typeface="Helvetica Neue"/>
                        </a:rPr>
                        <a:t>1</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400" b="0" i="0" u="none" strike="noStrike" dirty="0">
                          <a:solidFill>
                            <a:srgbClr val="000000"/>
                          </a:solidFill>
                          <a:effectLst/>
                          <a:latin typeface="Helvetic Neue"/>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4866">
                <a:tc>
                  <a:txBody>
                    <a:bodyPr/>
                    <a:lstStyle/>
                    <a:p>
                      <a:pPr algn="ctr" fontAlgn="ctr"/>
                      <a:r>
                        <a:rPr lang="en-US" sz="2400" b="0" i="0" u="none" strike="noStrike" dirty="0">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400" b="0" i="0" u="none" strike="noStrike" dirty="0">
                          <a:solidFill>
                            <a:srgbClr val="000000"/>
                          </a:solidFill>
                          <a:effectLst/>
                          <a:latin typeface="Helvetic Neue"/>
                        </a:rPr>
                        <a:t>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4866">
                <a:tc>
                  <a:txBody>
                    <a:bodyPr/>
                    <a:lstStyle/>
                    <a:p>
                      <a:pPr algn="ctr" fontAlgn="ctr"/>
                      <a:r>
                        <a:rPr lang="en-US" sz="2400" b="0" i="0" u="none" strike="noStrike" dirty="0">
                          <a:solidFill>
                            <a:srgbClr val="000000"/>
                          </a:solidFill>
                          <a:latin typeface="Helvetica Neue"/>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400" b="0" i="0" u="none" strike="noStrike" dirty="0">
                          <a:solidFill>
                            <a:srgbClr val="000000"/>
                          </a:solidFill>
                          <a:effectLst/>
                          <a:latin typeface="Helvetic Neue"/>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4866">
                <a:tc>
                  <a:txBody>
                    <a:bodyPr/>
                    <a:lstStyle/>
                    <a:p>
                      <a:pPr algn="ctr" fontAlgn="ctr"/>
                      <a:r>
                        <a:rPr lang="en-US" sz="2400" b="0" i="0" u="none" strike="noStrike" dirty="0">
                          <a:solidFill>
                            <a:srgbClr val="000000"/>
                          </a:solidFill>
                          <a:latin typeface="Helvetica Neue"/>
                        </a:rPr>
                        <a:t>4</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400" b="0" i="0" u="none" strike="noStrike" dirty="0">
                          <a:solidFill>
                            <a:srgbClr val="000000"/>
                          </a:solidFill>
                          <a:effectLst/>
                          <a:latin typeface="Helvetic Neue"/>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4866">
                <a:tc>
                  <a:txBody>
                    <a:bodyPr/>
                    <a:lstStyle/>
                    <a:p>
                      <a:pPr algn="ctr" fontAlgn="ctr"/>
                      <a:r>
                        <a:rPr lang="en-US" sz="2400" b="0" i="0" u="none" strike="noStrike">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400" b="0" i="0" u="none" strike="noStrike" dirty="0">
                          <a:solidFill>
                            <a:srgbClr val="000000"/>
                          </a:solidFill>
                          <a:effectLst/>
                          <a:latin typeface="Helvetic Neue"/>
                        </a:rPr>
                        <a:t>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84866">
                <a:tc>
                  <a:txBody>
                    <a:bodyPr/>
                    <a:lstStyle/>
                    <a:p>
                      <a:pPr algn="ctr" fontAlgn="ctr"/>
                      <a:r>
                        <a:rPr lang="en-US" sz="2400" b="0" i="0" u="none" strike="noStrike">
                          <a:solidFill>
                            <a:srgbClr val="000000"/>
                          </a:solidFill>
                          <a:latin typeface="Helvetica Neue"/>
                        </a:rPr>
                        <a:t>6</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400" b="0" i="0" u="none" strike="noStrike" dirty="0">
                          <a:solidFill>
                            <a:srgbClr val="000000"/>
                          </a:solidFill>
                          <a:effectLst/>
                          <a:latin typeface="Helvetic Neue"/>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84866">
                <a:tc>
                  <a:txBody>
                    <a:bodyPr/>
                    <a:lstStyle/>
                    <a:p>
                      <a:pPr algn="ctr" fontAlgn="ctr"/>
                      <a:r>
                        <a:rPr lang="en-US" sz="2400" b="0" i="0" u="none" strike="noStrike">
                          <a:solidFill>
                            <a:srgbClr val="000000"/>
                          </a:solidFill>
                          <a:latin typeface="Helvetica Neue"/>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400" b="0" i="0" u="none" strike="noStrike" dirty="0">
                          <a:solidFill>
                            <a:srgbClr val="000000"/>
                          </a:solidFill>
                          <a:effectLst/>
                          <a:latin typeface="Helvetic Neue"/>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84866">
                <a:tc>
                  <a:txBody>
                    <a:bodyPr/>
                    <a:lstStyle/>
                    <a:p>
                      <a:pPr algn="ctr" fontAlgn="ctr"/>
                      <a:r>
                        <a:rPr lang="en-US" sz="2400" b="0" i="0" u="none" strike="noStrike">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400" b="0" i="0" u="none" strike="noStrike" dirty="0">
                          <a:solidFill>
                            <a:srgbClr val="000000"/>
                          </a:solidFill>
                          <a:effectLst/>
                          <a:latin typeface="Helvetic Neue"/>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84866">
                <a:tc>
                  <a:txBody>
                    <a:bodyPr/>
                    <a:lstStyle/>
                    <a:p>
                      <a:pPr algn="ctr" fontAlgn="ctr"/>
                      <a:r>
                        <a:rPr lang="en-US" sz="2400" b="0" i="0" u="none" strike="noStrike">
                          <a:solidFill>
                            <a:srgbClr val="000000"/>
                          </a:solidFill>
                          <a:latin typeface="Helvetica Neue"/>
                        </a:rPr>
                        <a:t>9</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400" b="0" i="0" u="none" strike="noStrike" dirty="0">
                          <a:solidFill>
                            <a:srgbClr val="000000"/>
                          </a:solidFill>
                          <a:effectLst/>
                          <a:latin typeface="Helvetic Neue"/>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649205">
                <a:tc>
                  <a:txBody>
                    <a:bodyPr/>
                    <a:lstStyle/>
                    <a:p>
                      <a:pPr algn="ctr" fontAlgn="ctr"/>
                      <a:r>
                        <a:rPr lang="en-US" sz="2400" b="0" i="0" u="none" strike="noStrike">
                          <a:solidFill>
                            <a:srgbClr val="FF0000"/>
                          </a:solidFill>
                          <a:latin typeface="Helvetica Neue"/>
                        </a:rPr>
                        <a:t>Total</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400" b="0" i="0" u="none" strike="noStrike" dirty="0">
                          <a:solidFill>
                            <a:srgbClr val="FF0000"/>
                          </a:solidFill>
                          <a:latin typeface="Helvetica Neue"/>
                        </a:rPr>
                        <a:t>45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bl>
          </a:graphicData>
        </a:graphic>
      </p:graphicFrame>
      <p:graphicFrame>
        <p:nvGraphicFramePr>
          <p:cNvPr id="10" name="Table 9">
            <a:extLst>
              <a:ext uri="{FF2B5EF4-FFF2-40B4-BE49-F238E27FC236}">
                <a16:creationId xmlns:a16="http://schemas.microsoft.com/office/drawing/2014/main" id="{B18B8085-6823-431A-90B1-A2523D13CA88}"/>
              </a:ext>
            </a:extLst>
          </p:cNvPr>
          <p:cNvGraphicFramePr>
            <a:graphicFrameLocks noGrp="1"/>
          </p:cNvGraphicFramePr>
          <p:nvPr>
            <p:extLst>
              <p:ext uri="{D42A27DB-BD31-4B8C-83A1-F6EECF244321}">
                <p14:modId xmlns:p14="http://schemas.microsoft.com/office/powerpoint/2010/main" val="238779433"/>
              </p:ext>
            </p:extLst>
          </p:nvPr>
        </p:nvGraphicFramePr>
        <p:xfrm>
          <a:off x="4089398" y="1623663"/>
          <a:ext cx="4292602" cy="3102983"/>
        </p:xfrm>
        <a:graphic>
          <a:graphicData uri="http://schemas.openxmlformats.org/drawingml/2006/table">
            <a:tbl>
              <a:tblPr/>
              <a:tblGrid>
                <a:gridCol w="2152216">
                  <a:extLst>
                    <a:ext uri="{9D8B030D-6E8A-4147-A177-3AD203B41FA5}">
                      <a16:colId xmlns:a16="http://schemas.microsoft.com/office/drawing/2014/main" val="20000"/>
                    </a:ext>
                  </a:extLst>
                </a:gridCol>
                <a:gridCol w="2140386">
                  <a:extLst>
                    <a:ext uri="{9D8B030D-6E8A-4147-A177-3AD203B41FA5}">
                      <a16:colId xmlns:a16="http://schemas.microsoft.com/office/drawing/2014/main" val="20001"/>
                    </a:ext>
                  </a:extLst>
                </a:gridCol>
              </a:tblGrid>
              <a:tr h="1055542">
                <a:tc>
                  <a:txBody>
                    <a:bodyPr/>
                    <a:lstStyle/>
                    <a:p>
                      <a:pPr algn="l" fontAlgn="ctr"/>
                      <a:r>
                        <a:rPr lang="en-US" sz="3600" b="0" i="0" u="none" strike="noStrike" dirty="0">
                          <a:solidFill>
                            <a:srgbClr val="0000FF"/>
                          </a:solidFill>
                          <a:latin typeface="Helvetica Neue"/>
                        </a:rPr>
                        <a:t>Statistical measures</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Group</a:t>
                      </a:r>
                    </a:p>
                    <a:p>
                      <a:pPr algn="ctr" fontAlgn="b"/>
                      <a:r>
                        <a:rPr lang="en-US" sz="3600" b="0" i="0" u="none" strike="noStrike" dirty="0">
                          <a:solidFill>
                            <a:srgbClr val="0000FF"/>
                          </a:solidFill>
                          <a:latin typeface="Helvetica Neue"/>
                        </a:rPr>
                        <a:t> 2</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3"/>
                  </a:ext>
                </a:extLst>
              </a:tr>
              <a:tr h="664901">
                <a:tc>
                  <a:txBody>
                    <a:bodyPr/>
                    <a:lstStyle/>
                    <a:p>
                      <a:pPr algn="l" fontAlgn="ctr"/>
                      <a:r>
                        <a:rPr lang="en-US" sz="3600" b="0" i="0" u="none" strike="noStrike" dirty="0">
                          <a:solidFill>
                            <a:srgbClr val="0000FF"/>
                          </a:solidFill>
                          <a:latin typeface="Helvetica Neue"/>
                        </a:rPr>
                        <a:t> Mean</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0"/>
                  </a:ext>
                </a:extLst>
              </a:tr>
              <a:tr h="664901">
                <a:tc>
                  <a:txBody>
                    <a:bodyPr/>
                    <a:lstStyle/>
                    <a:p>
                      <a:pPr algn="l" fontAlgn="ctr"/>
                      <a:r>
                        <a:rPr lang="en-US" sz="3600" b="0" i="0" u="none" strike="noStrike" dirty="0">
                          <a:solidFill>
                            <a:srgbClr val="0000FF"/>
                          </a:solidFill>
                          <a:latin typeface="Helvetica Neue"/>
                        </a:rPr>
                        <a:t> Median</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1"/>
                  </a:ext>
                </a:extLst>
              </a:tr>
              <a:tr h="664901">
                <a:tc>
                  <a:txBody>
                    <a:bodyPr/>
                    <a:lstStyle/>
                    <a:p>
                      <a:pPr algn="l" fontAlgn="ctr"/>
                      <a:r>
                        <a:rPr lang="en-US" sz="3600" b="0" i="0" u="none" strike="noStrike" dirty="0">
                          <a:solidFill>
                            <a:srgbClr val="0000FF"/>
                          </a:solidFill>
                          <a:latin typeface="Helvetica Neue"/>
                        </a:rPr>
                        <a:t> Mode</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2"/>
                  </a:ext>
                </a:extLst>
              </a:tr>
            </a:tbl>
          </a:graphicData>
        </a:graphic>
      </p:graphicFrame>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780200" y="6113160"/>
              <a:ext cx="456840" cy="73080"/>
            </p14:xfrm>
          </p:contentPart>
        </mc:Choice>
        <mc:Fallback>
          <p:pic>
            <p:nvPicPr>
              <p:cNvPr id="2" name="Ink 1"/>
              <p:cNvPicPr/>
              <p:nvPr/>
            </p:nvPicPr>
            <p:blipFill>
              <a:blip r:embed="rId3"/>
              <a:stretch>
                <a:fillRect/>
              </a:stretch>
            </p:blipFill>
            <p:spPr>
              <a:xfrm>
                <a:off x="1772640" y="6104520"/>
                <a:ext cx="470160" cy="90000"/>
              </a:xfrm>
              <a:prstGeom prst="rect">
                <a:avLst/>
              </a:prstGeom>
            </p:spPr>
          </p:pic>
        </mc:Fallback>
      </mc:AlternateContent>
    </p:spTree>
    <p:extLst>
      <p:ext uri="{BB962C8B-B14F-4D97-AF65-F5344CB8AC3E}">
        <p14:creationId xmlns:p14="http://schemas.microsoft.com/office/powerpoint/2010/main" val="264608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AA482A4-F51D-4E5C-9A2F-0E7C86CEDA73}"/>
              </a:ext>
            </a:extLst>
          </p:cNvPr>
          <p:cNvGraphicFramePr>
            <a:graphicFrameLocks noGrp="1"/>
          </p:cNvGraphicFramePr>
          <p:nvPr/>
        </p:nvGraphicFramePr>
        <p:xfrm>
          <a:off x="438150" y="304800"/>
          <a:ext cx="2457449" cy="6034625"/>
        </p:xfrm>
        <a:graphic>
          <a:graphicData uri="http://schemas.openxmlformats.org/drawingml/2006/table">
            <a:tbl>
              <a:tblPr/>
              <a:tblGrid>
                <a:gridCol w="1162050">
                  <a:extLst>
                    <a:ext uri="{9D8B030D-6E8A-4147-A177-3AD203B41FA5}">
                      <a16:colId xmlns:a16="http://schemas.microsoft.com/office/drawing/2014/main" val="20000"/>
                    </a:ext>
                  </a:extLst>
                </a:gridCol>
                <a:gridCol w="1295399">
                  <a:extLst>
                    <a:ext uri="{9D8B030D-6E8A-4147-A177-3AD203B41FA5}">
                      <a16:colId xmlns:a16="http://schemas.microsoft.com/office/drawing/2014/main" val="20001"/>
                    </a:ext>
                  </a:extLst>
                </a:gridCol>
              </a:tblGrid>
              <a:tr h="996605">
                <a:tc>
                  <a:txBody>
                    <a:bodyPr/>
                    <a:lstStyle/>
                    <a:p>
                      <a:pPr algn="ctr" fontAlgn="ctr"/>
                      <a:r>
                        <a:rPr lang="en-US" sz="3200" b="0" i="0" u="none" strike="noStrike" dirty="0">
                          <a:solidFill>
                            <a:srgbClr val="FF0000"/>
                          </a:solidFill>
                          <a:latin typeface="Helvetica Neue"/>
                        </a:rPr>
                        <a:t>Sl. No.</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3200" b="0" i="0" u="none" strike="noStrike" dirty="0">
                          <a:solidFill>
                            <a:srgbClr val="FF0000"/>
                          </a:solidFill>
                          <a:latin typeface="Helvetica Neue"/>
                        </a:rPr>
                        <a:t>X</a:t>
                      </a:r>
                      <a:r>
                        <a:rPr lang="en-US" sz="3200" b="0" i="0" u="none" strike="noStrike" baseline="-25000" dirty="0">
                          <a:solidFill>
                            <a:srgbClr val="FF0000"/>
                          </a:solidFill>
                          <a:latin typeface="Helvetica Neue"/>
                        </a:rPr>
                        <a:t>1</a:t>
                      </a:r>
                      <a:endParaRPr lang="en-US" sz="3200" b="0" i="0" u="none" strike="noStrike" dirty="0">
                        <a:solidFill>
                          <a:srgbClr val="FF0000"/>
                        </a:solidFill>
                        <a:latin typeface="Helvetica Neue"/>
                      </a:endParaRP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503802">
                <a:tc>
                  <a:txBody>
                    <a:bodyPr/>
                    <a:lstStyle/>
                    <a:p>
                      <a:pPr algn="ctr" fontAlgn="ctr"/>
                      <a:r>
                        <a:rPr lang="en-US" sz="3200" b="0" i="0" u="none" strike="noStrike" dirty="0">
                          <a:solidFill>
                            <a:srgbClr val="000000"/>
                          </a:solidFill>
                          <a:latin typeface="Helvetica Neue"/>
                        </a:rPr>
                        <a:t>1</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3802">
                <a:tc>
                  <a:txBody>
                    <a:bodyPr/>
                    <a:lstStyle/>
                    <a:p>
                      <a:pPr algn="ctr" fontAlgn="ctr"/>
                      <a:r>
                        <a:rPr lang="en-US" sz="3200" b="0" i="0" u="none" strike="noStrike">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3802">
                <a:tc>
                  <a:txBody>
                    <a:bodyPr/>
                    <a:lstStyle/>
                    <a:p>
                      <a:pPr algn="ctr" fontAlgn="ctr"/>
                      <a:r>
                        <a:rPr lang="en-US" sz="3200" b="0" i="0" u="none" strike="noStrike">
                          <a:solidFill>
                            <a:srgbClr val="000000"/>
                          </a:solidFill>
                          <a:latin typeface="Helvetica Neue"/>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03802">
                <a:tc>
                  <a:txBody>
                    <a:bodyPr/>
                    <a:lstStyle/>
                    <a:p>
                      <a:pPr algn="ctr" fontAlgn="ctr"/>
                      <a:r>
                        <a:rPr lang="en-US" sz="3200" b="0" i="0" u="none" strike="noStrike">
                          <a:solidFill>
                            <a:srgbClr val="000000"/>
                          </a:solidFill>
                          <a:latin typeface="Helvetica Neue"/>
                        </a:rPr>
                        <a:t>4</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03802">
                <a:tc>
                  <a:txBody>
                    <a:bodyPr/>
                    <a:lstStyle/>
                    <a:p>
                      <a:pPr algn="ctr" fontAlgn="ctr"/>
                      <a:r>
                        <a:rPr lang="en-US" sz="3200" b="0" i="0" u="none" strike="noStrike">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03802">
                <a:tc>
                  <a:txBody>
                    <a:bodyPr/>
                    <a:lstStyle/>
                    <a:p>
                      <a:pPr algn="ctr" fontAlgn="ctr"/>
                      <a:r>
                        <a:rPr lang="en-US" sz="3200" b="0" i="0" u="none" strike="noStrike">
                          <a:solidFill>
                            <a:srgbClr val="000000"/>
                          </a:solidFill>
                          <a:latin typeface="Helvetica Neue"/>
                        </a:rPr>
                        <a:t>6</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03802">
                <a:tc>
                  <a:txBody>
                    <a:bodyPr/>
                    <a:lstStyle/>
                    <a:p>
                      <a:pPr algn="ctr" fontAlgn="ctr"/>
                      <a:r>
                        <a:rPr lang="en-US" sz="3200" b="0" i="0" u="none" strike="noStrike">
                          <a:solidFill>
                            <a:srgbClr val="000000"/>
                          </a:solidFill>
                          <a:latin typeface="Helvetica Neue"/>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03802">
                <a:tc>
                  <a:txBody>
                    <a:bodyPr/>
                    <a:lstStyle/>
                    <a:p>
                      <a:pPr algn="ctr" fontAlgn="ctr"/>
                      <a:r>
                        <a:rPr lang="en-US" sz="3200" b="0" i="0" u="none" strike="noStrike">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03802">
                <a:tc>
                  <a:txBody>
                    <a:bodyPr/>
                    <a:lstStyle/>
                    <a:p>
                      <a:pPr algn="ctr" fontAlgn="ctr"/>
                      <a:r>
                        <a:rPr lang="en-US" sz="3200" b="0" i="0" u="none" strike="noStrike">
                          <a:solidFill>
                            <a:srgbClr val="000000"/>
                          </a:solidFill>
                          <a:latin typeface="Helvetica Neue"/>
                        </a:rPr>
                        <a:t>9</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03802">
                <a:tc>
                  <a:txBody>
                    <a:bodyPr/>
                    <a:lstStyle/>
                    <a:p>
                      <a:pPr algn="ctr" fontAlgn="ctr"/>
                      <a:r>
                        <a:rPr lang="en-US" sz="3200" b="0" i="0" u="none" strike="noStrike">
                          <a:solidFill>
                            <a:srgbClr val="FF0000"/>
                          </a:solidFill>
                          <a:latin typeface="Helvetica Neue"/>
                        </a:rPr>
                        <a:t>Total</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3200" b="0" i="0" u="none" strike="noStrike" dirty="0">
                          <a:solidFill>
                            <a:srgbClr val="FF0000"/>
                          </a:solidFill>
                          <a:latin typeface="Helvetica Neue"/>
                        </a:rPr>
                        <a:t>45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bl>
          </a:graphicData>
        </a:graphic>
      </p:graphicFrame>
      <p:graphicFrame>
        <p:nvGraphicFramePr>
          <p:cNvPr id="7" name="Table 6">
            <a:extLst>
              <a:ext uri="{FF2B5EF4-FFF2-40B4-BE49-F238E27FC236}">
                <a16:creationId xmlns:a16="http://schemas.microsoft.com/office/drawing/2014/main" id="{B02D902C-6231-4718-B61D-BD9093B5CDDD}"/>
              </a:ext>
            </a:extLst>
          </p:cNvPr>
          <p:cNvGraphicFramePr>
            <a:graphicFrameLocks noGrp="1"/>
          </p:cNvGraphicFramePr>
          <p:nvPr/>
        </p:nvGraphicFramePr>
        <p:xfrm>
          <a:off x="2870199" y="304800"/>
          <a:ext cx="1092202" cy="6034625"/>
        </p:xfrm>
        <a:graphic>
          <a:graphicData uri="http://schemas.openxmlformats.org/drawingml/2006/table">
            <a:tbl>
              <a:tblPr/>
              <a:tblGrid>
                <a:gridCol w="1092202">
                  <a:extLst>
                    <a:ext uri="{9D8B030D-6E8A-4147-A177-3AD203B41FA5}">
                      <a16:colId xmlns:a16="http://schemas.microsoft.com/office/drawing/2014/main" val="20002"/>
                    </a:ext>
                  </a:extLst>
                </a:gridCol>
              </a:tblGrid>
              <a:tr h="996605">
                <a:tc>
                  <a:txBody>
                    <a:bodyPr/>
                    <a:lstStyle/>
                    <a:p>
                      <a:pPr algn="ctr" fontAlgn="ctr"/>
                      <a:r>
                        <a:rPr lang="en-US" sz="3200" b="0" i="0" u="none" strike="noStrike" dirty="0">
                          <a:solidFill>
                            <a:srgbClr val="FF0000"/>
                          </a:solidFill>
                          <a:latin typeface="Helvetica Neue"/>
                        </a:rPr>
                        <a:t>X</a:t>
                      </a:r>
                      <a:r>
                        <a:rPr lang="en-US" sz="3200" b="0" i="0" u="none" strike="noStrike" baseline="-25000" dirty="0">
                          <a:solidFill>
                            <a:srgbClr val="FF0000"/>
                          </a:solidFill>
                          <a:latin typeface="Helvetica Neue"/>
                        </a:rPr>
                        <a:t>2</a:t>
                      </a:r>
                      <a:endParaRPr lang="en-US" sz="3200" b="0" i="0" u="none" strike="noStrike" dirty="0">
                        <a:solidFill>
                          <a:srgbClr val="FF0000"/>
                        </a:solidFill>
                        <a:latin typeface="Helvetica Neue"/>
                      </a:endParaRP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503802">
                <a:tc>
                  <a:txBody>
                    <a:bodyPr/>
                    <a:lstStyle/>
                    <a:p>
                      <a:pPr algn="ctr" rtl="0" fontAlgn="ctr"/>
                      <a:r>
                        <a:rPr lang="en-IN" sz="3200" b="0" i="0" u="none" strike="noStrike" dirty="0">
                          <a:solidFill>
                            <a:srgbClr val="000000"/>
                          </a:solidFill>
                          <a:effectLst/>
                          <a:latin typeface="Helvetic Neue"/>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3802">
                <a:tc>
                  <a:txBody>
                    <a:bodyPr/>
                    <a:lstStyle/>
                    <a:p>
                      <a:pPr algn="ctr" rtl="0" fontAlgn="ctr"/>
                      <a:r>
                        <a:rPr lang="en-IN" sz="3200" b="0" i="0" u="none" strike="noStrike" dirty="0">
                          <a:solidFill>
                            <a:srgbClr val="000000"/>
                          </a:solidFill>
                          <a:effectLst/>
                          <a:latin typeface="Helvetic Neue"/>
                        </a:rPr>
                        <a:t>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3802">
                <a:tc>
                  <a:txBody>
                    <a:bodyPr/>
                    <a:lstStyle/>
                    <a:p>
                      <a:pPr algn="ctr" rtl="0" fontAlgn="ctr"/>
                      <a:r>
                        <a:rPr lang="en-IN" sz="3200" b="0" i="0" u="none" strike="noStrike" dirty="0">
                          <a:solidFill>
                            <a:srgbClr val="000000"/>
                          </a:solidFill>
                          <a:effectLst/>
                          <a:latin typeface="Helvetic Neue"/>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03802">
                <a:tc>
                  <a:txBody>
                    <a:bodyPr/>
                    <a:lstStyle/>
                    <a:p>
                      <a:pPr algn="ctr" rtl="0" fontAlgn="ctr"/>
                      <a:r>
                        <a:rPr lang="en-IN" sz="3200" b="0" i="0" u="none" strike="noStrike" dirty="0">
                          <a:solidFill>
                            <a:srgbClr val="000000"/>
                          </a:solidFill>
                          <a:effectLst/>
                          <a:latin typeface="Helvetic Neue"/>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03802">
                <a:tc>
                  <a:txBody>
                    <a:bodyPr/>
                    <a:lstStyle/>
                    <a:p>
                      <a:pPr algn="ctr" rtl="0" fontAlgn="ctr"/>
                      <a:r>
                        <a:rPr lang="en-IN" sz="3200" b="0" i="0" u="none" strike="noStrike" dirty="0">
                          <a:solidFill>
                            <a:srgbClr val="000000"/>
                          </a:solidFill>
                          <a:effectLst/>
                          <a:latin typeface="Helvetic Neue"/>
                        </a:rPr>
                        <a:t>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03802">
                <a:tc>
                  <a:txBody>
                    <a:bodyPr/>
                    <a:lstStyle/>
                    <a:p>
                      <a:pPr algn="ctr" rtl="0" fontAlgn="ctr"/>
                      <a:r>
                        <a:rPr lang="en-IN" sz="3200" b="0" i="0" u="none" strike="noStrike" dirty="0">
                          <a:solidFill>
                            <a:srgbClr val="000000"/>
                          </a:solidFill>
                          <a:effectLst/>
                          <a:latin typeface="Helvetic Neue"/>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03802">
                <a:tc>
                  <a:txBody>
                    <a:bodyPr/>
                    <a:lstStyle/>
                    <a:p>
                      <a:pPr algn="ctr" rtl="0" fontAlgn="ctr"/>
                      <a:r>
                        <a:rPr lang="en-IN" sz="3200" b="0" i="0" u="none" strike="noStrike" dirty="0">
                          <a:solidFill>
                            <a:srgbClr val="000000"/>
                          </a:solidFill>
                          <a:effectLst/>
                          <a:latin typeface="Helvetic Neue"/>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03802">
                <a:tc>
                  <a:txBody>
                    <a:bodyPr/>
                    <a:lstStyle/>
                    <a:p>
                      <a:pPr algn="ctr" rtl="0" fontAlgn="ctr"/>
                      <a:r>
                        <a:rPr lang="en-IN" sz="3200" b="0" i="0" u="none" strike="noStrike" dirty="0">
                          <a:solidFill>
                            <a:srgbClr val="000000"/>
                          </a:solidFill>
                          <a:effectLst/>
                          <a:latin typeface="Helvetic Neue"/>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03802">
                <a:tc>
                  <a:txBody>
                    <a:bodyPr/>
                    <a:lstStyle/>
                    <a:p>
                      <a:pPr algn="ctr" rtl="0" fontAlgn="ctr"/>
                      <a:r>
                        <a:rPr lang="en-IN" sz="3200" b="0" i="0" u="none" strike="noStrike" dirty="0">
                          <a:solidFill>
                            <a:srgbClr val="000000"/>
                          </a:solidFill>
                          <a:effectLst/>
                          <a:latin typeface="Helvetic Neue"/>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03802">
                <a:tc>
                  <a:txBody>
                    <a:bodyPr/>
                    <a:lstStyle/>
                    <a:p>
                      <a:pPr algn="ctr" fontAlgn="ctr"/>
                      <a:r>
                        <a:rPr lang="en-US" sz="3200" b="0" i="0" u="none" strike="noStrike" dirty="0">
                          <a:solidFill>
                            <a:srgbClr val="FF0000"/>
                          </a:solidFill>
                          <a:latin typeface="Helvetica Neue"/>
                        </a:rPr>
                        <a:t>45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bl>
          </a:graphicData>
        </a:graphic>
      </p:graphicFrame>
      <p:graphicFrame>
        <p:nvGraphicFramePr>
          <p:cNvPr id="10" name="Table 9">
            <a:extLst>
              <a:ext uri="{FF2B5EF4-FFF2-40B4-BE49-F238E27FC236}">
                <a16:creationId xmlns:a16="http://schemas.microsoft.com/office/drawing/2014/main" id="{B18B8085-6823-431A-90B1-A2523D13CA88}"/>
              </a:ext>
            </a:extLst>
          </p:cNvPr>
          <p:cNvGraphicFramePr>
            <a:graphicFrameLocks noGrp="1"/>
          </p:cNvGraphicFramePr>
          <p:nvPr>
            <p:extLst>
              <p:ext uri="{D42A27DB-BD31-4B8C-83A1-F6EECF244321}">
                <p14:modId xmlns:p14="http://schemas.microsoft.com/office/powerpoint/2010/main" val="3797297334"/>
              </p:ext>
            </p:extLst>
          </p:nvPr>
        </p:nvGraphicFramePr>
        <p:xfrm>
          <a:off x="4089398" y="1524000"/>
          <a:ext cx="4610100" cy="3202646"/>
        </p:xfrm>
        <a:graphic>
          <a:graphicData uri="http://schemas.openxmlformats.org/drawingml/2006/table">
            <a:tbl>
              <a:tblPr/>
              <a:tblGrid>
                <a:gridCol w="2311402">
                  <a:extLst>
                    <a:ext uri="{9D8B030D-6E8A-4147-A177-3AD203B41FA5}">
                      <a16:colId xmlns:a16="http://schemas.microsoft.com/office/drawing/2014/main" val="20000"/>
                    </a:ext>
                  </a:extLst>
                </a:gridCol>
                <a:gridCol w="2298698">
                  <a:extLst>
                    <a:ext uri="{9D8B030D-6E8A-4147-A177-3AD203B41FA5}">
                      <a16:colId xmlns:a16="http://schemas.microsoft.com/office/drawing/2014/main" val="20001"/>
                    </a:ext>
                  </a:extLst>
                </a:gridCol>
              </a:tblGrid>
              <a:tr h="698122">
                <a:tc>
                  <a:txBody>
                    <a:bodyPr/>
                    <a:lstStyle/>
                    <a:p>
                      <a:pPr algn="l" fontAlgn="ctr"/>
                      <a:r>
                        <a:rPr lang="en-US" sz="3600" b="0" i="0" u="none" strike="noStrike" dirty="0">
                          <a:solidFill>
                            <a:srgbClr val="0000FF"/>
                          </a:solidFill>
                          <a:latin typeface="Helvetica Neue"/>
                        </a:rPr>
                        <a:t>Statistical measures</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Group</a:t>
                      </a:r>
                    </a:p>
                    <a:p>
                      <a:pPr algn="ctr" fontAlgn="b"/>
                      <a:r>
                        <a:rPr lang="en-US" sz="3600" b="0" i="0" u="none" strike="noStrike" dirty="0">
                          <a:solidFill>
                            <a:srgbClr val="0000FF"/>
                          </a:solidFill>
                          <a:latin typeface="Helvetica Neue"/>
                        </a:rPr>
                        <a:t> 1 &amp; 2</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3"/>
                  </a:ext>
                </a:extLst>
              </a:tr>
              <a:tr h="698122">
                <a:tc>
                  <a:txBody>
                    <a:bodyPr/>
                    <a:lstStyle/>
                    <a:p>
                      <a:pPr algn="l" fontAlgn="ctr"/>
                      <a:r>
                        <a:rPr lang="en-US" sz="3600" b="0" i="0" u="none" strike="noStrike" dirty="0">
                          <a:solidFill>
                            <a:srgbClr val="0000FF"/>
                          </a:solidFill>
                          <a:latin typeface="Helvetica Neue"/>
                        </a:rPr>
                        <a:t> Mean</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0"/>
                  </a:ext>
                </a:extLst>
              </a:tr>
              <a:tr h="698122">
                <a:tc>
                  <a:txBody>
                    <a:bodyPr/>
                    <a:lstStyle/>
                    <a:p>
                      <a:pPr algn="l" fontAlgn="ctr"/>
                      <a:r>
                        <a:rPr lang="en-US" sz="3600" b="0" i="0" u="none" strike="noStrike" dirty="0">
                          <a:solidFill>
                            <a:srgbClr val="0000FF"/>
                          </a:solidFill>
                          <a:latin typeface="Helvetica Neue"/>
                        </a:rPr>
                        <a:t> Median</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1"/>
                  </a:ext>
                </a:extLst>
              </a:tr>
              <a:tr h="698122">
                <a:tc>
                  <a:txBody>
                    <a:bodyPr/>
                    <a:lstStyle/>
                    <a:p>
                      <a:pPr algn="l" fontAlgn="ctr"/>
                      <a:r>
                        <a:rPr lang="en-US" sz="3600" b="0" i="0" u="none" strike="noStrike" dirty="0">
                          <a:solidFill>
                            <a:srgbClr val="0000FF"/>
                          </a:solidFill>
                          <a:latin typeface="Helvetica Neue"/>
                        </a:rPr>
                        <a:t> Mode</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2"/>
                  </a:ext>
                </a:extLst>
              </a:tr>
            </a:tbl>
          </a:graphicData>
        </a:graphic>
      </p:graphicFrame>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850400" y="5816880"/>
              <a:ext cx="2187000" cy="605520"/>
            </p14:xfrm>
          </p:contentPart>
        </mc:Choice>
        <mc:Fallback>
          <p:pic>
            <p:nvPicPr>
              <p:cNvPr id="2" name="Ink 1"/>
              <p:cNvPicPr/>
              <p:nvPr/>
            </p:nvPicPr>
            <p:blipFill>
              <a:blip r:embed="rId3"/>
              <a:stretch>
                <a:fillRect/>
              </a:stretch>
            </p:blipFill>
            <p:spPr>
              <a:xfrm>
                <a:off x="1842480" y="5809680"/>
                <a:ext cx="2203200" cy="620640"/>
              </a:xfrm>
              <a:prstGeom prst="rect">
                <a:avLst/>
              </a:prstGeom>
            </p:spPr>
          </p:pic>
        </mc:Fallback>
      </mc:AlternateContent>
    </p:spTree>
    <p:extLst>
      <p:ext uri="{BB962C8B-B14F-4D97-AF65-F5344CB8AC3E}">
        <p14:creationId xmlns:p14="http://schemas.microsoft.com/office/powerpoint/2010/main" val="244097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extShape 1"/>
          <p:cNvSpPr txBox="1"/>
          <p:nvPr/>
        </p:nvSpPr>
        <p:spPr>
          <a:xfrm>
            <a:off x="395640" y="274680"/>
            <a:ext cx="6120360" cy="849600"/>
          </a:xfrm>
          <a:prstGeom prst="rect">
            <a:avLst/>
          </a:prstGeom>
          <a:noFill/>
          <a:ln>
            <a:noFill/>
          </a:ln>
        </p:spPr>
        <p:txBody>
          <a:bodyPr anchor="ctr"/>
          <a:lstStyle/>
          <a:p>
            <a:pPr algn="ctr">
              <a:lnSpc>
                <a:spcPct val="100000"/>
              </a:lnSpc>
            </a:pPr>
            <a:r>
              <a:rPr lang="en-IN" sz="4000" b="1" strike="noStrike" spc="-1" dirty="0">
                <a:solidFill>
                  <a:srgbClr val="000000"/>
                </a:solidFill>
                <a:latin typeface="Calibri"/>
                <a:ea typeface="Calibri"/>
              </a:rPr>
              <a:t>Overview of the course</a:t>
            </a:r>
            <a:endParaRPr lang="en-IN" sz="4000" b="1" strike="noStrike" spc="-1" dirty="0">
              <a:solidFill>
                <a:srgbClr val="000000"/>
              </a:solidFill>
              <a:latin typeface="Arial"/>
            </a:endParaRPr>
          </a:p>
        </p:txBody>
      </p:sp>
      <p:sp>
        <p:nvSpPr>
          <p:cNvPr id="206" name="TextShape 2"/>
          <p:cNvSpPr txBox="1"/>
          <p:nvPr/>
        </p:nvSpPr>
        <p:spPr>
          <a:xfrm>
            <a:off x="152400" y="1524000"/>
            <a:ext cx="7689166" cy="5120280"/>
          </a:xfrm>
          <a:prstGeom prst="rect">
            <a:avLst/>
          </a:prstGeom>
          <a:noFill/>
          <a:ln>
            <a:noFill/>
          </a:ln>
        </p:spPr>
        <p:txBody>
          <a:bodyPr/>
          <a:lstStyle/>
          <a:p>
            <a:pPr marL="457200" indent="-457200">
              <a:spcBef>
                <a:spcPts val="561"/>
              </a:spcBef>
              <a:buFont typeface="Wingdings" panose="05000000000000000000" pitchFamily="2" charset="2"/>
              <a:buChar char="v"/>
            </a:pPr>
            <a:r>
              <a:rPr lang="en-IN" sz="2000" b="1" dirty="0"/>
              <a:t>M 1 : Basic Probability &amp; Statistics </a:t>
            </a:r>
          </a:p>
          <a:p>
            <a:pPr marL="457200" indent="-457200">
              <a:spcBef>
                <a:spcPts val="561"/>
              </a:spcBef>
              <a:buFont typeface="Wingdings" panose="05000000000000000000" pitchFamily="2" charset="2"/>
              <a:buChar char="v"/>
            </a:pPr>
            <a:endParaRPr lang="en-US" sz="2000" dirty="0"/>
          </a:p>
          <a:p>
            <a:pPr marL="457200" indent="-457200">
              <a:spcBef>
                <a:spcPts val="561"/>
              </a:spcBef>
              <a:buFont typeface="Wingdings" panose="05000000000000000000" pitchFamily="2" charset="2"/>
              <a:buChar char="v"/>
            </a:pPr>
            <a:r>
              <a:rPr lang="en-IN" sz="2000" b="1" dirty="0"/>
              <a:t>M 2 : Conditional Probability &amp; Bayes’ theorem</a:t>
            </a:r>
          </a:p>
          <a:p>
            <a:pPr marL="457200" indent="-457200">
              <a:spcBef>
                <a:spcPts val="561"/>
              </a:spcBef>
              <a:buFont typeface="Wingdings" panose="05000000000000000000" pitchFamily="2" charset="2"/>
              <a:buChar char="v"/>
            </a:pPr>
            <a:endParaRPr lang="en-US" sz="2000" dirty="0"/>
          </a:p>
          <a:p>
            <a:pPr marL="457200" indent="-457200">
              <a:spcBef>
                <a:spcPts val="561"/>
              </a:spcBef>
              <a:buFont typeface="Wingdings" panose="05000000000000000000" pitchFamily="2" charset="2"/>
              <a:buChar char="v"/>
            </a:pPr>
            <a:r>
              <a:rPr lang="en-IN" sz="2000" b="1" dirty="0"/>
              <a:t>M 3 : Probability Distributions</a:t>
            </a:r>
            <a:endParaRPr lang="en-US" sz="2000" dirty="0"/>
          </a:p>
          <a:p>
            <a:pPr marL="457200" indent="-457200">
              <a:lnSpc>
                <a:spcPct val="100000"/>
              </a:lnSpc>
              <a:spcBef>
                <a:spcPts val="561"/>
              </a:spcBef>
              <a:buFont typeface="Wingdings" panose="05000000000000000000" pitchFamily="2" charset="2"/>
              <a:buChar char="v"/>
            </a:pPr>
            <a:endParaRPr lang="en-US" sz="2000" b="1" dirty="0"/>
          </a:p>
          <a:p>
            <a:pPr marL="457200" indent="-457200">
              <a:lnSpc>
                <a:spcPct val="100000"/>
              </a:lnSpc>
              <a:spcBef>
                <a:spcPts val="561"/>
              </a:spcBef>
              <a:buFont typeface="Wingdings" panose="05000000000000000000" pitchFamily="2" charset="2"/>
              <a:buChar char="v"/>
            </a:pPr>
            <a:r>
              <a:rPr lang="en-IN" sz="2000" b="1" dirty="0"/>
              <a:t>M 4 : Hypothesis Testing </a:t>
            </a:r>
          </a:p>
          <a:p>
            <a:pPr>
              <a:lnSpc>
                <a:spcPct val="100000"/>
              </a:lnSpc>
              <a:spcBef>
                <a:spcPts val="561"/>
              </a:spcBef>
            </a:pPr>
            <a:endParaRPr lang="en-IN" sz="2000" b="1" dirty="0"/>
          </a:p>
          <a:p>
            <a:pPr marL="457200" indent="-457200">
              <a:spcBef>
                <a:spcPts val="561"/>
              </a:spcBef>
              <a:buFont typeface="Wingdings" panose="05000000000000000000" pitchFamily="2" charset="2"/>
              <a:buChar char="v"/>
            </a:pPr>
            <a:r>
              <a:rPr lang="en-IN" sz="2000" b="1" dirty="0"/>
              <a:t>M 5 : Prediction &amp; Forecasting </a:t>
            </a:r>
          </a:p>
          <a:p>
            <a:pPr>
              <a:spcBef>
                <a:spcPts val="561"/>
              </a:spcBef>
            </a:pPr>
            <a:endParaRPr lang="en-IN" sz="2000" spc="-1" dirty="0">
              <a:solidFill>
                <a:srgbClr val="000000"/>
              </a:solidFill>
              <a:latin typeface="Calibri" panose="020F0502020204030204" pitchFamily="34" charset="0"/>
              <a:cs typeface="Calibri" pitchFamily="34" charset="0"/>
            </a:endParaRPr>
          </a:p>
          <a:p>
            <a:pPr marL="457200" indent="-457200">
              <a:lnSpc>
                <a:spcPct val="100000"/>
              </a:lnSpc>
              <a:spcBef>
                <a:spcPts val="561"/>
              </a:spcBef>
              <a:buFont typeface="Wingdings" panose="05000000000000000000" pitchFamily="2" charset="2"/>
              <a:buChar char="v"/>
            </a:pPr>
            <a:r>
              <a:rPr lang="en-IN" sz="2000" b="1" dirty="0"/>
              <a:t>M 6 : Prediction &amp; Forecasting Gaussian Mixture model &amp;</a:t>
            </a:r>
          </a:p>
          <a:p>
            <a:pPr>
              <a:lnSpc>
                <a:spcPct val="100000"/>
              </a:lnSpc>
              <a:spcBef>
                <a:spcPts val="561"/>
              </a:spcBef>
            </a:pPr>
            <a:r>
              <a:rPr lang="en-IN" sz="2000" b="1" dirty="0"/>
              <a:t>                Expectation Maximization</a:t>
            </a:r>
            <a:endParaRPr lang="en-US" sz="2000" dirty="0"/>
          </a:p>
          <a:p>
            <a:pPr>
              <a:lnSpc>
                <a:spcPct val="100000"/>
              </a:lnSpc>
              <a:spcBef>
                <a:spcPts val="561"/>
              </a:spcBef>
            </a:pPr>
            <a:endParaRPr lang="en-IN" sz="2000" b="0" strike="noStrike" spc="-1" dirty="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146101689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previews.123rf.com/images/prettyvectors/prettyvectors1506/prettyvectors150600210/41256100-thinking-man-vector-flat-illustration.jpg">
            <a:extLst>
              <a:ext uri="{FF2B5EF4-FFF2-40B4-BE49-F238E27FC236}">
                <a16:creationId xmlns:a16="http://schemas.microsoft.com/office/drawing/2014/main" id="{42BE1763-414C-4C95-9778-80AC1E6C9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1524000"/>
            <a:ext cx="8001000" cy="4938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48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a:latin typeface="Calibri" panose="020F0502020204030204" pitchFamily="34" charset="0"/>
                <a:cs typeface="Calibri" panose="020F0502020204030204" pitchFamily="34" charset="0"/>
              </a:rPr>
              <a:t>Do we need any other measure?</a:t>
            </a:r>
          </a:p>
        </p:txBody>
      </p:sp>
      <p:sp>
        <p:nvSpPr>
          <p:cNvPr id="3" name="Text Placeholder 2"/>
          <p:cNvSpPr>
            <a:spLocks noGrp="1"/>
          </p:cNvSpPr>
          <p:nvPr>
            <p:ph type="body"/>
          </p:nvPr>
        </p:nvSpPr>
        <p:spPr>
          <a:xfrm>
            <a:off x="378707" y="3535246"/>
            <a:ext cx="7698493" cy="2865554"/>
          </a:xfrm>
        </p:spPr>
        <p:txBody>
          <a:bodyPr lIns="0" tIns="0" rIns="0" bIns="0" anchor="t" anchorCtr="0">
            <a:noAutofit/>
          </a:bodyPr>
          <a:lstStyle/>
          <a:p>
            <a:r>
              <a:rPr lang="en-US" sz="2800" dirty="0">
                <a:latin typeface="Calibri" pitchFamily="34" charset="0"/>
                <a:cs typeface="Calibri" pitchFamily="34" charset="0"/>
              </a:rPr>
              <a:t>Three Measures of Variability:</a:t>
            </a:r>
          </a:p>
          <a:p>
            <a:endParaRPr lang="en-US" sz="2800" dirty="0">
              <a:latin typeface="Calibri" pitchFamily="34" charset="0"/>
              <a:cs typeface="Calibri" pitchFamily="34" charset="0"/>
            </a:endParaRPr>
          </a:p>
          <a:p>
            <a:pPr marL="342900" indent="-342900">
              <a:buFont typeface="Arial" pitchFamily="34" charset="0"/>
              <a:buChar char="•"/>
            </a:pPr>
            <a:r>
              <a:rPr lang="en-US" sz="2800" dirty="0">
                <a:latin typeface="Calibri" pitchFamily="34" charset="0"/>
                <a:cs typeface="Calibri" pitchFamily="34" charset="0"/>
              </a:rPr>
              <a:t>The Range</a:t>
            </a:r>
          </a:p>
          <a:p>
            <a:pPr marL="342900" indent="-342900">
              <a:buFont typeface="Arial" pitchFamily="34" charset="0"/>
              <a:buChar char="•"/>
            </a:pPr>
            <a:r>
              <a:rPr lang="en-US" sz="2800" dirty="0">
                <a:latin typeface="Calibri" pitchFamily="34" charset="0"/>
                <a:cs typeface="Calibri" pitchFamily="34" charset="0"/>
              </a:rPr>
              <a:t>The Variance</a:t>
            </a:r>
          </a:p>
          <a:p>
            <a:pPr marL="342900" indent="-342900">
              <a:buFont typeface="Arial" pitchFamily="34" charset="0"/>
              <a:buChar char="•"/>
            </a:pPr>
            <a:r>
              <a:rPr lang="en-US" sz="2800" dirty="0">
                <a:latin typeface="Calibri" pitchFamily="34" charset="0"/>
                <a:cs typeface="Calibri" pitchFamily="34" charset="0"/>
              </a:rPr>
              <a:t>The Standard Deviations</a:t>
            </a:r>
          </a:p>
          <a:p>
            <a:pPr marL="342900" indent="-342900">
              <a:buFont typeface="Arial" pitchFamily="34" charset="0"/>
              <a:buChar char="•"/>
            </a:pPr>
            <a:endParaRPr lang="en-US" sz="3600" dirty="0">
              <a:latin typeface="Calibri" pitchFamily="34" charset="0"/>
              <a:cs typeface="Calibri" pitchFamily="34" charset="0"/>
            </a:endParaRPr>
          </a:p>
        </p:txBody>
      </p:sp>
      <p:sp>
        <p:nvSpPr>
          <p:cNvPr id="4" name="Title 1">
            <a:extLst>
              <a:ext uri="{FF2B5EF4-FFF2-40B4-BE49-F238E27FC236}">
                <a16:creationId xmlns:a16="http://schemas.microsoft.com/office/drawing/2014/main" id="{F90175E1-8399-4207-81C3-9D12215AF9C2}"/>
              </a:ext>
            </a:extLst>
          </p:cNvPr>
          <p:cNvSpPr txBox="1">
            <a:spLocks/>
          </p:cNvSpPr>
          <p:nvPr/>
        </p:nvSpPr>
        <p:spPr>
          <a:xfrm>
            <a:off x="454906" y="1533524"/>
            <a:ext cx="6120360" cy="849960"/>
          </a:xfrm>
          <a:prstGeom prst="rect">
            <a:avLst/>
          </a:prstGeom>
        </p:spPr>
        <p:txBody>
          <a:bodyPr lIns="0" tIns="0" rIns="0" bIns="0" anchor="ctr"/>
          <a:lstStyle/>
          <a:p>
            <a:r>
              <a:rPr lang="en-US" sz="2800" b="1" kern="0" dirty="0">
                <a:solidFill>
                  <a:sysClr val="windowText" lastClr="000000"/>
                </a:solidFill>
              </a:rPr>
              <a:t>Answer: Yes</a:t>
            </a:r>
          </a:p>
        </p:txBody>
      </p:sp>
      <p:sp>
        <p:nvSpPr>
          <p:cNvPr id="5" name="Title 1">
            <a:extLst>
              <a:ext uri="{FF2B5EF4-FFF2-40B4-BE49-F238E27FC236}">
                <a16:creationId xmlns:a16="http://schemas.microsoft.com/office/drawing/2014/main" id="{C4C75B3E-ADB4-4566-8E68-78C9517B4448}"/>
              </a:ext>
            </a:extLst>
          </p:cNvPr>
          <p:cNvSpPr txBox="1">
            <a:spLocks/>
          </p:cNvSpPr>
          <p:nvPr/>
        </p:nvSpPr>
        <p:spPr>
          <a:xfrm>
            <a:off x="378707" y="2464328"/>
            <a:ext cx="6120360" cy="849960"/>
          </a:xfrm>
          <a:prstGeom prst="rect">
            <a:avLst/>
          </a:prstGeom>
        </p:spPr>
        <p:txBody>
          <a:bodyPr lIns="0" tIns="0" rIns="0" bIns="0" anchor="ctr"/>
          <a:lstStyle/>
          <a:p>
            <a:pPr algn="ctr"/>
            <a:r>
              <a:rPr lang="en-US" sz="4000" b="1" kern="0" dirty="0">
                <a:solidFill>
                  <a:srgbClr val="FF0000"/>
                </a:solidFill>
              </a:rPr>
              <a:t>Measures of variability</a:t>
            </a:r>
          </a:p>
        </p:txBody>
      </p:sp>
    </p:spTree>
    <p:extLst>
      <p:ext uri="{BB962C8B-B14F-4D97-AF65-F5344CB8AC3E}">
        <p14:creationId xmlns:p14="http://schemas.microsoft.com/office/powerpoint/2010/main" val="279509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itchFamily="34" charset="0"/>
                <a:cs typeface="Calibri" pitchFamily="34" charset="0"/>
              </a:rPr>
              <a:t>Measure of Variability</a:t>
            </a:r>
          </a:p>
        </p:txBody>
      </p:sp>
      <p:sp>
        <p:nvSpPr>
          <p:cNvPr id="3" name="Text Placeholder 2"/>
          <p:cNvSpPr>
            <a:spLocks noGrp="1"/>
          </p:cNvSpPr>
          <p:nvPr>
            <p:ph type="body"/>
          </p:nvPr>
        </p:nvSpPr>
        <p:spPr>
          <a:xfrm>
            <a:off x="457200" y="1600200"/>
            <a:ext cx="6019800" cy="2178015"/>
          </a:xfrm>
          <a:ln>
            <a:noFill/>
          </a:ln>
        </p:spPr>
        <p:style>
          <a:lnRef idx="2">
            <a:schemeClr val="dk1"/>
          </a:lnRef>
          <a:fillRef idx="1">
            <a:schemeClr val="lt1"/>
          </a:fillRef>
          <a:effectRef idx="0">
            <a:schemeClr val="dk1"/>
          </a:effectRef>
          <a:fontRef idx="minor">
            <a:schemeClr val="dk1"/>
          </a:fontRef>
        </p:style>
        <p:txBody>
          <a:bodyPr lIns="0" tIns="0" rIns="0" bIns="0" anchor="t" anchorCtr="0">
            <a:noAutofit/>
          </a:bodyPr>
          <a:lstStyle/>
          <a:p>
            <a:r>
              <a:rPr lang="en-US" sz="2400" dirty="0">
                <a:latin typeface="Calibri" pitchFamily="34" charset="0"/>
                <a:cs typeface="Calibri" pitchFamily="34" charset="0"/>
              </a:rPr>
              <a:t>Variability can be defined several ways:</a:t>
            </a:r>
          </a:p>
          <a:p>
            <a:endParaRPr lang="en-US" sz="1400" dirty="0">
              <a:latin typeface="Calibri" pitchFamily="34" charset="0"/>
              <a:cs typeface="Calibri" pitchFamily="34" charset="0"/>
            </a:endParaRPr>
          </a:p>
          <a:p>
            <a:pPr marL="342900" indent="-342900">
              <a:spcAft>
                <a:spcPts val="1200"/>
              </a:spcAft>
              <a:buFont typeface="Arial" pitchFamily="34" charset="0"/>
              <a:buChar char="•"/>
            </a:pPr>
            <a:r>
              <a:rPr lang="en-US" sz="2400" dirty="0">
                <a:latin typeface="Calibri" pitchFamily="34" charset="0"/>
                <a:cs typeface="Calibri" pitchFamily="34" charset="0"/>
              </a:rPr>
              <a:t>A quantitative distance measure based on the differences between scores </a:t>
            </a:r>
          </a:p>
          <a:p>
            <a:pPr marL="342900" indent="-342900">
              <a:spcAft>
                <a:spcPts val="1200"/>
              </a:spcAft>
              <a:buFont typeface="Arial" pitchFamily="34" charset="0"/>
              <a:buChar char="•"/>
            </a:pPr>
            <a:r>
              <a:rPr lang="en-US" sz="2400" dirty="0">
                <a:latin typeface="Calibri" pitchFamily="34" charset="0"/>
                <a:cs typeface="Calibri" pitchFamily="34" charset="0"/>
              </a:rPr>
              <a:t>Describes distance of the spread of scores or distance of a score from the mean </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1057" r="3311"/>
          <a:stretch/>
        </p:blipFill>
        <p:spPr bwMode="auto">
          <a:xfrm>
            <a:off x="6629400" y="1447800"/>
            <a:ext cx="2401956" cy="2558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24" t="20200"/>
          <a:stretch/>
        </p:blipFill>
        <p:spPr bwMode="auto">
          <a:xfrm>
            <a:off x="6553200" y="3778215"/>
            <a:ext cx="2590800" cy="2546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Placeholder 2"/>
          <p:cNvSpPr txBox="1">
            <a:spLocks/>
          </p:cNvSpPr>
          <p:nvPr/>
        </p:nvSpPr>
        <p:spPr>
          <a:xfrm>
            <a:off x="457200" y="4030691"/>
            <a:ext cx="6096000" cy="2065309"/>
          </a:xfrm>
          <a:prstGeom prst="rect">
            <a:avLst/>
          </a:prstGeom>
          <a:ln>
            <a:noFill/>
          </a:ln>
        </p:spPr>
        <p:style>
          <a:lnRef idx="2">
            <a:schemeClr val="dk1"/>
          </a:lnRef>
          <a:fillRef idx="1">
            <a:schemeClr val="lt1"/>
          </a:fillRef>
          <a:effectRef idx="0">
            <a:schemeClr val="dk1"/>
          </a:effectRef>
          <a:fontRef idx="minor">
            <a:schemeClr val="dk1"/>
          </a:fontRef>
        </p:style>
        <p:txBody>
          <a:bodyPr lIns="0" tIns="0" rIns="0" bIns="0" anchor="t" anchorCtr="0">
            <a:noAutofit/>
          </a:bodyPr>
          <a:lstStyle/>
          <a:p>
            <a:r>
              <a:rPr lang="en-US" sz="2400" dirty="0">
                <a:latin typeface="Calibri" pitchFamily="34" charset="0"/>
                <a:cs typeface="Calibri" pitchFamily="34" charset="0"/>
              </a:rPr>
              <a:t>Purposes of Measure of Variability:</a:t>
            </a:r>
          </a:p>
          <a:p>
            <a:endParaRPr lang="en-US" sz="2400" dirty="0">
              <a:latin typeface="Calibri" pitchFamily="34" charset="0"/>
              <a:cs typeface="Calibri" pitchFamily="34" charset="0"/>
            </a:endParaRPr>
          </a:p>
          <a:p>
            <a:pPr marL="342900" indent="-342900">
              <a:spcAft>
                <a:spcPts val="1200"/>
              </a:spcAft>
              <a:buFont typeface="Arial" pitchFamily="34" charset="0"/>
              <a:buChar char="•"/>
            </a:pPr>
            <a:r>
              <a:rPr lang="en-US" sz="2400" dirty="0">
                <a:latin typeface="Calibri" pitchFamily="34" charset="0"/>
                <a:cs typeface="Calibri" pitchFamily="34" charset="0"/>
              </a:rPr>
              <a:t>Describe the distribution</a:t>
            </a:r>
          </a:p>
          <a:p>
            <a:pPr marL="342900" indent="-342900">
              <a:spcAft>
                <a:spcPts val="1200"/>
              </a:spcAft>
              <a:buFont typeface="Arial" pitchFamily="34" charset="0"/>
              <a:buChar char="•"/>
            </a:pPr>
            <a:r>
              <a:rPr lang="en-US" sz="2400" dirty="0">
                <a:latin typeface="Calibri" pitchFamily="34" charset="0"/>
                <a:cs typeface="Calibri" pitchFamily="34" charset="0"/>
              </a:rPr>
              <a:t>Measure how well an individual score represents the distribution</a:t>
            </a:r>
          </a:p>
        </p:txBody>
      </p:sp>
    </p:spTree>
    <p:extLst>
      <p:ext uri="{BB962C8B-B14F-4D97-AF65-F5344CB8AC3E}">
        <p14:creationId xmlns:p14="http://schemas.microsoft.com/office/powerpoint/2010/main" val="2322991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The Ranges</a:t>
            </a:r>
          </a:p>
        </p:txBody>
      </p:sp>
      <p:sp>
        <p:nvSpPr>
          <p:cNvPr id="3" name="Text Placeholder 2"/>
          <p:cNvSpPr>
            <a:spLocks noGrp="1"/>
          </p:cNvSpPr>
          <p:nvPr>
            <p:ph type="body"/>
          </p:nvPr>
        </p:nvSpPr>
        <p:spPr>
          <a:xfrm>
            <a:off x="381000" y="1524000"/>
            <a:ext cx="8458200" cy="1600200"/>
          </a:xfrm>
        </p:spPr>
        <p:txBody>
          <a:bodyPr lIns="0" tIns="0" rIns="0" bIns="0" anchor="t" anchorCtr="0">
            <a:noAutofit/>
          </a:bodyPr>
          <a:lstStyle/>
          <a:p>
            <a:pPr marL="342900" indent="-342900">
              <a:buFont typeface="Arial" pitchFamily="34" charset="0"/>
              <a:buChar char="•"/>
            </a:pPr>
            <a:r>
              <a:rPr lang="en-US" sz="2400" dirty="0">
                <a:latin typeface="Calibri" pitchFamily="34" charset="0"/>
                <a:cs typeface="Calibri" pitchFamily="34" charset="0"/>
              </a:rPr>
              <a:t>The distance covered by the scores in a distribution – From smallest value to highest value </a:t>
            </a:r>
          </a:p>
          <a:p>
            <a:pPr marL="342900" indent="-342900">
              <a:buFont typeface="Arial" pitchFamily="34" charset="0"/>
              <a:buChar char="•"/>
            </a:pPr>
            <a:endParaRPr lang="en-US" sz="1050" dirty="0">
              <a:latin typeface="Calibri" pitchFamily="34" charset="0"/>
              <a:cs typeface="Calibri" pitchFamily="34" charset="0"/>
            </a:endParaRPr>
          </a:p>
          <a:p>
            <a:pPr marL="342900" indent="-342900">
              <a:buFont typeface="Arial" pitchFamily="34" charset="0"/>
              <a:buChar char="•"/>
            </a:pPr>
            <a:r>
              <a:rPr lang="en-US" sz="2400" dirty="0">
                <a:latin typeface="Calibri" pitchFamily="34" charset="0"/>
                <a:cs typeface="Calibri" pitchFamily="34" charset="0"/>
              </a:rPr>
              <a:t> For continuous data, </a:t>
            </a:r>
            <a:r>
              <a:rPr lang="en-US" sz="2400" b="1" dirty="0" smtClean="0">
                <a:latin typeface="Calibri" pitchFamily="34" charset="0"/>
                <a:cs typeface="Calibri" pitchFamily="34" charset="0"/>
              </a:rPr>
              <a:t>R</a:t>
            </a:r>
            <a:r>
              <a:rPr lang="en-US" sz="2400" dirty="0" smtClean="0">
                <a:latin typeface="Calibri" pitchFamily="34" charset="0"/>
                <a:cs typeface="Calibri" pitchFamily="34" charset="0"/>
              </a:rPr>
              <a:t>eal </a:t>
            </a:r>
            <a:r>
              <a:rPr lang="en-US" sz="2400" b="1" dirty="0">
                <a:latin typeface="Calibri" pitchFamily="34" charset="0"/>
                <a:cs typeface="Calibri" pitchFamily="34" charset="0"/>
              </a:rPr>
              <a:t>L</a:t>
            </a:r>
            <a:r>
              <a:rPr lang="en-US" sz="2400" dirty="0" smtClean="0">
                <a:latin typeface="Calibri" pitchFamily="34" charset="0"/>
                <a:cs typeface="Calibri" pitchFamily="34" charset="0"/>
              </a:rPr>
              <a:t>imits </a:t>
            </a:r>
            <a:r>
              <a:rPr lang="en-US" sz="2400" dirty="0">
                <a:latin typeface="Calibri" pitchFamily="34" charset="0"/>
                <a:cs typeface="Calibri" pitchFamily="34" charset="0"/>
              </a:rPr>
              <a:t>are used</a:t>
            </a:r>
          </a:p>
          <a:p>
            <a:pPr marL="342900" indent="-342900">
              <a:buFont typeface="Arial" pitchFamily="34" charset="0"/>
              <a:buChar char="•"/>
            </a:pPr>
            <a:endParaRPr lang="en-US" sz="2400" dirty="0">
              <a:latin typeface="Calibri" pitchFamily="34" charset="0"/>
              <a:cs typeface="Calibri" pitchFamily="34" charset="0"/>
            </a:endParaRPr>
          </a:p>
          <a:p>
            <a:pPr marL="342900" indent="-342900">
              <a:buFont typeface="Arial" pitchFamily="34" charset="0"/>
              <a:buChar char="•"/>
            </a:pPr>
            <a:endParaRPr lang="en-US" sz="2400" dirty="0">
              <a:latin typeface="Calibri" pitchFamily="34" charset="0"/>
              <a:cs typeface="Calibri" pitchFamily="34" charset="0"/>
            </a:endParaRPr>
          </a:p>
          <a:p>
            <a:pPr marL="342900" indent="-342900">
              <a:buFont typeface="Arial" pitchFamily="34" charset="0"/>
              <a:buChar char="•"/>
            </a:pPr>
            <a:endParaRPr lang="en-US" sz="2400" dirty="0">
              <a:latin typeface="Calibri" pitchFamily="34" charset="0"/>
              <a:cs typeface="Calibri" pitchFamily="34" charset="0"/>
            </a:endParaRPr>
          </a:p>
          <a:p>
            <a:pPr marL="342900" indent="-342900">
              <a:buFont typeface="Arial" pitchFamily="34" charset="0"/>
              <a:buChar char="•"/>
            </a:pPr>
            <a:endParaRPr lang="en-US" sz="2400" dirty="0">
              <a:latin typeface="Calibri" pitchFamily="34" charset="0"/>
              <a:cs typeface="Calibri" pitchFamily="34" charset="0"/>
            </a:endParaRPr>
          </a:p>
          <a:p>
            <a:pPr marL="342900" indent="-342900">
              <a:buFont typeface="Arial" pitchFamily="34" charset="0"/>
              <a:buChar char="•"/>
            </a:pPr>
            <a:endParaRPr lang="en-US" sz="1400" dirty="0">
              <a:latin typeface="Calibri" pitchFamily="34" charset="0"/>
              <a:cs typeface="Calibri" pitchFamily="34" charset="0"/>
            </a:endParaRPr>
          </a:p>
          <a:p>
            <a:pPr marL="342900" indent="-342900">
              <a:buFont typeface="Arial" pitchFamily="34" charset="0"/>
              <a:buChar char="•"/>
            </a:pPr>
            <a:r>
              <a:rPr lang="en-US" sz="2400" dirty="0">
                <a:latin typeface="Calibri" pitchFamily="34" charset="0"/>
                <a:cs typeface="Calibri" pitchFamily="34" charset="0"/>
              </a:rPr>
              <a:t>Based on two scores, not all the data – An imprecise, unreliable measure of variability</a:t>
            </a:r>
          </a:p>
        </p:txBody>
      </p:sp>
      <p:sp>
        <p:nvSpPr>
          <p:cNvPr id="4" name="Rounded Rectangle 3"/>
          <p:cNvSpPr/>
          <p:nvPr/>
        </p:nvSpPr>
        <p:spPr>
          <a:xfrm>
            <a:off x="685800" y="3048000"/>
            <a:ext cx="7467600" cy="121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Range = URL for </a:t>
            </a:r>
            <a:r>
              <a:rPr lang="en-US" sz="2400" b="1" dirty="0" err="1"/>
              <a:t>X</a:t>
            </a:r>
            <a:r>
              <a:rPr lang="en-US" sz="2400" b="1" baseline="-25000" dirty="0" err="1"/>
              <a:t>max</a:t>
            </a:r>
            <a:r>
              <a:rPr lang="en-US" sz="2400" b="1" dirty="0"/>
              <a:t> -  LRL for </a:t>
            </a:r>
            <a:r>
              <a:rPr lang="en-US" sz="2400" b="1" dirty="0" err="1"/>
              <a:t>X</a:t>
            </a:r>
            <a:r>
              <a:rPr lang="en-US" sz="2400" b="1" baseline="-25000" dirty="0" err="1"/>
              <a:t>min</a:t>
            </a:r>
            <a:endParaRPr lang="en-US" sz="2400" b="1" baseline="-25000" dirty="0"/>
          </a:p>
        </p:txBody>
      </p:sp>
      <p:sp>
        <p:nvSpPr>
          <p:cNvPr id="5" name="Rectangle 4"/>
          <p:cNvSpPr/>
          <p:nvPr/>
        </p:nvSpPr>
        <p:spPr>
          <a:xfrm>
            <a:off x="685800" y="5559287"/>
            <a:ext cx="7848600" cy="923330"/>
          </a:xfrm>
          <a:prstGeom prst="rect">
            <a:avLst/>
          </a:prstGeom>
          <a:ln>
            <a:solidFill>
              <a:schemeClr val="accent5">
                <a:lumMod val="75000"/>
              </a:schemeClr>
            </a:solidFill>
          </a:ln>
        </p:spPr>
        <p:txBody>
          <a:bodyPr wrap="square">
            <a:spAutoFit/>
          </a:bodyPr>
          <a:lstStyle/>
          <a:p>
            <a:r>
              <a:rPr lang="en-US" b="1" dirty="0">
                <a:solidFill>
                  <a:schemeClr val="folHlink"/>
                </a:solidFill>
              </a:rPr>
              <a:t>Example:  For a set of scores: 7, 2, 7, 6, 5, 6, 2</a:t>
            </a:r>
          </a:p>
          <a:p>
            <a:endParaRPr lang="en-US" b="1" dirty="0">
              <a:solidFill>
                <a:schemeClr val="folHlink"/>
              </a:solidFill>
            </a:endParaRPr>
          </a:p>
          <a:p>
            <a:r>
              <a:rPr lang="en-US" b="1" dirty="0">
                <a:solidFill>
                  <a:schemeClr val="folHlink"/>
                </a:solidFill>
              </a:rPr>
              <a:t>                Range = Highest Score minus Lowest score = 7 - 2 = 5</a:t>
            </a:r>
          </a:p>
        </p:txBody>
      </p:sp>
    </p:spTree>
    <p:extLst>
      <p:ext uri="{BB962C8B-B14F-4D97-AF65-F5344CB8AC3E}">
        <p14:creationId xmlns:p14="http://schemas.microsoft.com/office/powerpoint/2010/main" val="8662319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The Standard Deviation</a:t>
            </a:r>
          </a:p>
        </p:txBody>
      </p:sp>
      <p:sp>
        <p:nvSpPr>
          <p:cNvPr id="3" name="Text Placeholder 2"/>
          <p:cNvSpPr>
            <a:spLocks noGrp="1"/>
          </p:cNvSpPr>
          <p:nvPr>
            <p:ph type="body"/>
          </p:nvPr>
        </p:nvSpPr>
        <p:spPr>
          <a:xfrm>
            <a:off x="381000" y="1524000"/>
            <a:ext cx="8458200" cy="4724400"/>
          </a:xfrm>
        </p:spPr>
        <p:txBody>
          <a:bodyPr lIns="0" tIns="0" rIns="0" bIns="0" anchor="t" anchorCtr="0">
            <a:noAutofit/>
          </a:bodyPr>
          <a:lstStyle/>
          <a:p>
            <a:pPr marL="342900" indent="-342900">
              <a:buFont typeface="Arial" pitchFamily="34" charset="0"/>
              <a:buChar char="•"/>
            </a:pPr>
            <a:r>
              <a:rPr lang="en-US" sz="2400" dirty="0">
                <a:latin typeface="Calibri" pitchFamily="34" charset="0"/>
                <a:cs typeface="Calibri" pitchFamily="34" charset="0"/>
              </a:rPr>
              <a:t>Most common and most important measure of variability is the standard deviation </a:t>
            </a:r>
          </a:p>
          <a:p>
            <a:pPr marL="342900" indent="-342900">
              <a:buFont typeface="Arial" pitchFamily="34" charset="0"/>
              <a:buChar char="•"/>
            </a:pPr>
            <a:endParaRPr lang="en-US" sz="2400" dirty="0">
              <a:latin typeface="Calibri" pitchFamily="34" charset="0"/>
              <a:cs typeface="Calibri" pitchFamily="34" charset="0"/>
            </a:endParaRPr>
          </a:p>
          <a:p>
            <a:pPr marL="1087438" lvl="1" indent="-465138">
              <a:buFont typeface="Courier New" pitchFamily="49" charset="0"/>
              <a:buChar char="o"/>
            </a:pPr>
            <a:r>
              <a:rPr lang="en-US" sz="2400" dirty="0">
                <a:latin typeface="Calibri" pitchFamily="34" charset="0"/>
                <a:cs typeface="Calibri" pitchFamily="34" charset="0"/>
              </a:rPr>
              <a:t>A measure of the standard, or average, distance from the mean </a:t>
            </a:r>
          </a:p>
          <a:p>
            <a:pPr marL="1087438" lvl="1" indent="-465138">
              <a:buFont typeface="Courier New" pitchFamily="49" charset="0"/>
              <a:buChar char="o"/>
            </a:pPr>
            <a:endParaRPr lang="en-US" sz="2400" dirty="0">
              <a:latin typeface="Calibri" pitchFamily="34" charset="0"/>
              <a:cs typeface="Calibri" pitchFamily="34" charset="0"/>
            </a:endParaRPr>
          </a:p>
          <a:p>
            <a:pPr marL="1087438" lvl="1" indent="-465138">
              <a:buFont typeface="Courier New" pitchFamily="49" charset="0"/>
              <a:buChar char="o"/>
            </a:pPr>
            <a:r>
              <a:rPr lang="en-US" sz="2400" dirty="0">
                <a:latin typeface="Calibri" pitchFamily="34" charset="0"/>
                <a:cs typeface="Calibri" pitchFamily="34" charset="0"/>
              </a:rPr>
              <a:t>Describes whether the scores are clustered closely around the mean or are widely scattered</a:t>
            </a:r>
          </a:p>
          <a:p>
            <a:pPr marL="342900" indent="-342900">
              <a:buFont typeface="Arial" pitchFamily="34" charset="0"/>
              <a:buChar char="•"/>
            </a:pPr>
            <a:endParaRPr lang="en-US" sz="2400" dirty="0">
              <a:latin typeface="Calibri" pitchFamily="34" charset="0"/>
              <a:cs typeface="Calibri" pitchFamily="34" charset="0"/>
            </a:endParaRPr>
          </a:p>
          <a:p>
            <a:pPr marL="342900" indent="-342900">
              <a:buFont typeface="Arial" pitchFamily="34" charset="0"/>
              <a:buChar char="•"/>
            </a:pPr>
            <a:r>
              <a:rPr lang="en-US" sz="2400" dirty="0">
                <a:latin typeface="Calibri" pitchFamily="34" charset="0"/>
                <a:cs typeface="Calibri" pitchFamily="34" charset="0"/>
              </a:rPr>
              <a:t>Calculation differs for population and samples </a:t>
            </a:r>
          </a:p>
          <a:p>
            <a:pPr marL="342900" indent="-342900">
              <a:buFont typeface="Arial" pitchFamily="34" charset="0"/>
              <a:buChar char="•"/>
            </a:pPr>
            <a:endParaRPr lang="en-US" sz="1400" dirty="0">
              <a:latin typeface="Calibri" pitchFamily="34" charset="0"/>
              <a:cs typeface="Calibri" pitchFamily="34" charset="0"/>
            </a:endParaRPr>
          </a:p>
          <a:p>
            <a:pPr marL="342900" indent="-342900">
              <a:buFont typeface="Arial" pitchFamily="34" charset="0"/>
              <a:buChar char="•"/>
            </a:pPr>
            <a:r>
              <a:rPr lang="en-US" sz="2400" dirty="0">
                <a:latin typeface="Calibri" pitchFamily="34" charset="0"/>
                <a:cs typeface="Calibri" pitchFamily="34" charset="0"/>
              </a:rPr>
              <a:t>Variance is a necessary </a:t>
            </a:r>
            <a:r>
              <a:rPr lang="en-US" sz="2400" i="1" dirty="0">
                <a:solidFill>
                  <a:schemeClr val="tx2">
                    <a:lumMod val="75000"/>
                  </a:schemeClr>
                </a:solidFill>
                <a:latin typeface="Calibri" pitchFamily="34" charset="0"/>
                <a:cs typeface="Calibri" pitchFamily="34" charset="0"/>
              </a:rPr>
              <a:t>companion concept </a:t>
            </a:r>
            <a:r>
              <a:rPr lang="en-US" sz="2400" dirty="0">
                <a:latin typeface="Calibri" pitchFamily="34" charset="0"/>
                <a:cs typeface="Calibri" pitchFamily="34" charset="0"/>
              </a:rPr>
              <a:t>to standard deviation but </a:t>
            </a:r>
            <a:r>
              <a:rPr lang="en-US" sz="2400" i="1" dirty="0">
                <a:solidFill>
                  <a:schemeClr val="tx2">
                    <a:lumMod val="75000"/>
                  </a:schemeClr>
                </a:solidFill>
                <a:latin typeface="Calibri" pitchFamily="34" charset="0"/>
                <a:cs typeface="Calibri" pitchFamily="34" charset="0"/>
              </a:rPr>
              <a:t>not the same </a:t>
            </a:r>
            <a:r>
              <a:rPr lang="en-US" sz="2400" dirty="0">
                <a:latin typeface="Calibri" pitchFamily="34" charset="0"/>
                <a:cs typeface="Calibri" pitchFamily="34" charset="0"/>
              </a:rPr>
              <a:t>concept</a:t>
            </a:r>
          </a:p>
        </p:txBody>
      </p:sp>
    </p:spTree>
    <p:extLst>
      <p:ext uri="{BB962C8B-B14F-4D97-AF65-F5344CB8AC3E}">
        <p14:creationId xmlns:p14="http://schemas.microsoft.com/office/powerpoint/2010/main" val="16542237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The Standard Deviation</a:t>
            </a:r>
          </a:p>
        </p:txBody>
      </p:sp>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04925"/>
            <a:ext cx="8686800"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1" y="1524000"/>
            <a:ext cx="2819400" cy="380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ular Callout 5"/>
          <p:cNvSpPr/>
          <p:nvPr/>
        </p:nvSpPr>
        <p:spPr>
          <a:xfrm>
            <a:off x="1295401" y="1524000"/>
            <a:ext cx="2819400" cy="380999"/>
          </a:xfrm>
          <a:prstGeom prst="wedgeRectCallout">
            <a:avLst>
              <a:gd name="adj1" fmla="val 1729"/>
              <a:gd name="adj2" fmla="val 187718"/>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47700" y="5553075"/>
            <a:ext cx="7848600" cy="830997"/>
          </a:xfrm>
          <a:prstGeom prst="rect">
            <a:avLst/>
          </a:prstGeom>
          <a:noFill/>
          <a:ln>
            <a:solidFill>
              <a:schemeClr val="accent5">
                <a:lumMod val="75000"/>
              </a:schemeClr>
            </a:solidFill>
          </a:ln>
        </p:spPr>
        <p:txBody>
          <a:bodyPr wrap="square" rtlCol="0">
            <a:spAutoFit/>
          </a:bodyPr>
          <a:lstStyle/>
          <a:p>
            <a:pPr marL="1258888" indent="-1258888"/>
            <a:r>
              <a:rPr lang="en-US" sz="2400" dirty="0">
                <a:latin typeface="Calibri" pitchFamily="34" charset="0"/>
                <a:cs typeface="Calibri" pitchFamily="34" charset="0"/>
              </a:rPr>
              <a:t>Exercise : Find out the deviations of all the data points with the mean….and then find the ‘mean deviation’.</a:t>
            </a:r>
          </a:p>
        </p:txBody>
      </p:sp>
    </p:spTree>
    <p:extLst>
      <p:ext uri="{BB962C8B-B14F-4D97-AF65-F5344CB8AC3E}">
        <p14:creationId xmlns:p14="http://schemas.microsoft.com/office/powerpoint/2010/main" val="9559971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The Standard Deviation</a:t>
            </a:r>
          </a:p>
        </p:txBody>
      </p:sp>
      <p:sp>
        <p:nvSpPr>
          <p:cNvPr id="3" name="Text Placeholder 2"/>
          <p:cNvSpPr>
            <a:spLocks noGrp="1"/>
          </p:cNvSpPr>
          <p:nvPr>
            <p:ph type="body"/>
          </p:nvPr>
        </p:nvSpPr>
        <p:spPr>
          <a:xfrm>
            <a:off x="381000" y="2133600"/>
            <a:ext cx="8458200" cy="2362200"/>
          </a:xfrm>
        </p:spPr>
        <p:txBody>
          <a:bodyPr lIns="0" tIns="0" rIns="0" bIns="0" anchor="t" anchorCtr="0">
            <a:noAutofit/>
          </a:bodyPr>
          <a:lstStyle/>
          <a:p>
            <a:pPr marL="342900" indent="-342900">
              <a:buFont typeface="Arial" pitchFamily="34" charset="0"/>
              <a:buChar char="•"/>
            </a:pPr>
            <a:r>
              <a:rPr lang="en-US" sz="2400" dirty="0">
                <a:latin typeface="Calibri" pitchFamily="34" charset="0"/>
                <a:cs typeface="Calibri" pitchFamily="34" charset="0"/>
              </a:rPr>
              <a:t>Mean deviations will always be ‘zero’ !</a:t>
            </a:r>
          </a:p>
          <a:p>
            <a:r>
              <a:rPr lang="en-US" sz="2400" dirty="0">
                <a:latin typeface="Calibri" pitchFamily="34" charset="0"/>
                <a:cs typeface="Calibri" pitchFamily="34" charset="0"/>
              </a:rPr>
              <a:t>     (because Mean is a balance point)</a:t>
            </a:r>
          </a:p>
          <a:p>
            <a:pPr marL="342900" indent="-342900">
              <a:buFont typeface="Arial" pitchFamily="34" charset="0"/>
              <a:buChar char="•"/>
            </a:pPr>
            <a:endParaRPr lang="en-US" sz="2400" dirty="0">
              <a:latin typeface="Calibri" pitchFamily="34" charset="0"/>
              <a:cs typeface="Calibri" pitchFamily="34" charset="0"/>
            </a:endParaRPr>
          </a:p>
          <a:p>
            <a:r>
              <a:rPr lang="en-US" sz="2400" dirty="0">
                <a:latin typeface="Calibri" pitchFamily="34" charset="0"/>
                <a:cs typeface="Calibri" pitchFamily="34" charset="0"/>
              </a:rPr>
              <a:t>    Then, how do you find ‘Standard Deviation’ ?</a:t>
            </a:r>
          </a:p>
        </p:txBody>
      </p:sp>
      <p:sp>
        <p:nvSpPr>
          <p:cNvPr id="4" name="TextBox 3"/>
          <p:cNvSpPr txBox="1"/>
          <p:nvPr/>
        </p:nvSpPr>
        <p:spPr>
          <a:xfrm>
            <a:off x="4572000" y="4717774"/>
            <a:ext cx="3657600" cy="523220"/>
          </a:xfrm>
          <a:prstGeom prst="rect">
            <a:avLst/>
          </a:prstGeom>
          <a:noFill/>
        </p:spPr>
        <p:txBody>
          <a:bodyPr wrap="square" rtlCol="0">
            <a:spAutoFit/>
          </a:bodyPr>
          <a:lstStyle/>
          <a:p>
            <a:r>
              <a:rPr lang="en-US" sz="2800" b="1" dirty="0">
                <a:solidFill>
                  <a:schemeClr val="accent6">
                    <a:lumMod val="75000"/>
                  </a:schemeClr>
                </a:solidFill>
                <a:latin typeface="Calibri" pitchFamily="34" charset="0"/>
                <a:cs typeface="Calibri" pitchFamily="34" charset="0"/>
              </a:rPr>
              <a:t>Need a new strategy </a:t>
            </a:r>
          </a:p>
        </p:txBody>
      </p:sp>
      <p:pic>
        <p:nvPicPr>
          <p:cNvPr id="57346" name="Picture 2" descr="Image result for ques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3671559"/>
            <a:ext cx="2743200" cy="270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5704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The Standard Deviation</a:t>
            </a:r>
          </a:p>
        </p:txBody>
      </p:sp>
      <p:sp>
        <p:nvSpPr>
          <p:cNvPr id="3" name="Text Placeholder 2"/>
          <p:cNvSpPr>
            <a:spLocks noGrp="1"/>
          </p:cNvSpPr>
          <p:nvPr>
            <p:ph type="body"/>
          </p:nvPr>
        </p:nvSpPr>
        <p:spPr>
          <a:xfrm>
            <a:off x="271462" y="1676400"/>
            <a:ext cx="8458200" cy="1981200"/>
          </a:xfrm>
        </p:spPr>
        <p:txBody>
          <a:bodyPr lIns="0" tIns="0" rIns="0" bIns="0" anchor="t" anchorCtr="0">
            <a:noAutofit/>
          </a:bodyPr>
          <a:lstStyle/>
          <a:p>
            <a:r>
              <a:rPr lang="en-US" sz="2400" dirty="0">
                <a:latin typeface="Calibri" pitchFamily="34" charset="0"/>
                <a:cs typeface="Calibri" pitchFamily="34" charset="0"/>
              </a:rPr>
              <a:t>New Strategy :</a:t>
            </a:r>
          </a:p>
          <a:p>
            <a:endParaRPr lang="en-US" sz="2400" dirty="0">
              <a:latin typeface="Calibri" pitchFamily="34" charset="0"/>
              <a:cs typeface="Calibri" pitchFamily="34" charset="0"/>
            </a:endParaRPr>
          </a:p>
          <a:p>
            <a:pPr marL="801687" lvl="1" indent="-457200">
              <a:buFont typeface="+mj-lt"/>
              <a:buAutoNum type="alphaLcParenR"/>
            </a:pPr>
            <a:r>
              <a:rPr lang="en-US" sz="2400" dirty="0">
                <a:latin typeface="Calibri" pitchFamily="34" charset="0"/>
                <a:cs typeface="Calibri" pitchFamily="34" charset="0"/>
              </a:rPr>
              <a:t>First square each deviation score </a:t>
            </a:r>
          </a:p>
          <a:p>
            <a:pPr marL="801687" lvl="1" indent="-457200">
              <a:buFont typeface="+mj-lt"/>
              <a:buAutoNum type="alphaLcParenR"/>
            </a:pPr>
            <a:r>
              <a:rPr lang="en-US" sz="2400" dirty="0">
                <a:latin typeface="Calibri" pitchFamily="34" charset="0"/>
                <a:cs typeface="Calibri" pitchFamily="34" charset="0"/>
              </a:rPr>
              <a:t>Then sum the Squared Deviations (SS)</a:t>
            </a:r>
          </a:p>
          <a:p>
            <a:pPr marL="801687" lvl="1" indent="-457200">
              <a:buFont typeface="+mj-lt"/>
              <a:buAutoNum type="alphaLcParenR"/>
            </a:pPr>
            <a:r>
              <a:rPr lang="en-US" sz="2400" dirty="0">
                <a:latin typeface="Calibri" pitchFamily="34" charset="0"/>
                <a:cs typeface="Calibri" pitchFamily="34" charset="0"/>
              </a:rPr>
              <a:t>Average the squared deviations </a:t>
            </a:r>
          </a:p>
          <a:p>
            <a:pPr marL="801687" lvl="1" indent="-457200">
              <a:buFont typeface="+mj-lt"/>
              <a:buAutoNum type="alphaLcParenR"/>
            </a:pPr>
            <a:endParaRPr lang="en-US" sz="2400" dirty="0">
              <a:latin typeface="Calibri" pitchFamily="34" charset="0"/>
              <a:cs typeface="Calibri" pitchFamily="34" charset="0"/>
            </a:endParaRPr>
          </a:p>
          <a:p>
            <a:r>
              <a:rPr lang="en-US" sz="2400" dirty="0">
                <a:latin typeface="Calibri" pitchFamily="34" charset="0"/>
                <a:cs typeface="Calibri" pitchFamily="34" charset="0"/>
              </a:rPr>
              <a:t>    </a:t>
            </a:r>
          </a:p>
        </p:txBody>
      </p:sp>
      <p:sp>
        <p:nvSpPr>
          <p:cNvPr id="4" name="Rectangle 3"/>
          <p:cNvSpPr/>
          <p:nvPr/>
        </p:nvSpPr>
        <p:spPr>
          <a:xfrm>
            <a:off x="914400" y="4170544"/>
            <a:ext cx="7172325" cy="830997"/>
          </a:xfrm>
          <a:prstGeom prst="rect">
            <a:avLst/>
          </a:prstGeom>
          <a:solidFill>
            <a:schemeClr val="accent1">
              <a:lumMod val="40000"/>
              <a:lumOff val="60000"/>
            </a:schemeClr>
          </a:solidFill>
        </p:spPr>
        <p:txBody>
          <a:bodyPr wrap="square">
            <a:spAutoFit/>
          </a:bodyPr>
          <a:lstStyle/>
          <a:p>
            <a:pPr marL="687387" lvl="1" indent="-342900">
              <a:buFont typeface="Arial" pitchFamily="34" charset="0"/>
              <a:buChar char="•"/>
            </a:pPr>
            <a:r>
              <a:rPr lang="en-US" sz="2400" dirty="0">
                <a:latin typeface="Calibri" pitchFamily="34" charset="0"/>
                <a:cs typeface="Calibri" pitchFamily="34" charset="0"/>
              </a:rPr>
              <a:t>Mean Squared Deviation is known as </a:t>
            </a:r>
            <a:r>
              <a:rPr lang="en-US" sz="2400" b="1" dirty="0">
                <a:latin typeface="Calibri" pitchFamily="34" charset="0"/>
                <a:cs typeface="Calibri" pitchFamily="34" charset="0"/>
              </a:rPr>
              <a:t>“Variance” </a:t>
            </a:r>
          </a:p>
          <a:p>
            <a:pPr marL="687387" lvl="1" indent="-342900">
              <a:buFont typeface="Arial" pitchFamily="34" charset="0"/>
              <a:buChar char="•"/>
            </a:pPr>
            <a:r>
              <a:rPr lang="en-US" sz="2400" dirty="0">
                <a:latin typeface="Calibri" pitchFamily="34" charset="0"/>
                <a:cs typeface="Calibri" pitchFamily="34" charset="0"/>
              </a:rPr>
              <a:t>Variability is now measured in squared units</a:t>
            </a:r>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5410200"/>
            <a:ext cx="7172325" cy="7239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41450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The Variance</a:t>
            </a:r>
          </a:p>
        </p:txBody>
      </p:sp>
      <p:sp>
        <p:nvSpPr>
          <p:cNvPr id="3" name="Text Placeholder 2"/>
          <p:cNvSpPr>
            <a:spLocks noGrp="1"/>
          </p:cNvSpPr>
          <p:nvPr>
            <p:ph type="body"/>
          </p:nvPr>
        </p:nvSpPr>
        <p:spPr>
          <a:xfrm>
            <a:off x="428624" y="1593574"/>
            <a:ext cx="7658101" cy="1302026"/>
          </a:xfrm>
          <a:ln>
            <a:solidFill>
              <a:schemeClr val="accent5">
                <a:lumMod val="75000"/>
              </a:schemeClr>
            </a:solidFill>
          </a:ln>
        </p:spPr>
        <p:txBody>
          <a:bodyPr lIns="91440" tIns="91440" rIns="91440" bIns="91440" anchor="t" anchorCtr="0">
            <a:noAutofit/>
          </a:bodyPr>
          <a:lstStyle/>
          <a:p>
            <a:r>
              <a:rPr lang="en-US" sz="2400" dirty="0"/>
              <a:t>Variance equals mean (average) squared deviation (distance) of the scores from the mean </a:t>
            </a:r>
            <a:endParaRPr lang="en-US" sz="2400" dirty="0">
              <a:latin typeface="Calibri" pitchFamily="34" charset="0"/>
              <a:cs typeface="Calibri" pitchFamily="34" charset="0"/>
            </a:endParaRPr>
          </a:p>
          <a:p>
            <a:r>
              <a:rPr lang="en-US" sz="2400" dirty="0">
                <a:latin typeface="Calibri" pitchFamily="34" charset="0"/>
                <a:cs typeface="Calibri" pitchFamily="34" charset="0"/>
              </a:rPr>
              <a:t>    </a:t>
            </a:r>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816" y="3138656"/>
            <a:ext cx="7658100" cy="1457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4899991"/>
            <a:ext cx="3895725"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981200" y="5183508"/>
            <a:ext cx="1066800" cy="461665"/>
          </a:xfrm>
          <a:prstGeom prst="rect">
            <a:avLst/>
          </a:prstGeom>
          <a:noFill/>
        </p:spPr>
        <p:txBody>
          <a:bodyPr wrap="square" rtlCol="0">
            <a:spAutoFit/>
          </a:bodyPr>
          <a:lstStyle/>
          <a:p>
            <a:r>
              <a:rPr lang="en-US" sz="2400" dirty="0"/>
              <a:t>where</a:t>
            </a:r>
          </a:p>
        </p:txBody>
      </p:sp>
    </p:spTree>
    <p:extLst>
      <p:ext uri="{BB962C8B-B14F-4D97-AF65-F5344CB8AC3E}">
        <p14:creationId xmlns:p14="http://schemas.microsoft.com/office/powerpoint/2010/main" val="13488307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The Population Variance</a:t>
            </a:r>
          </a:p>
        </p:txBody>
      </p:sp>
      <p:sp>
        <p:nvSpPr>
          <p:cNvPr id="3" name="Text Placeholder 2"/>
          <p:cNvSpPr>
            <a:spLocks noGrp="1"/>
          </p:cNvSpPr>
          <p:nvPr>
            <p:ph type="body"/>
          </p:nvPr>
        </p:nvSpPr>
        <p:spPr>
          <a:xfrm>
            <a:off x="428624" y="1593574"/>
            <a:ext cx="8258176" cy="4502426"/>
          </a:xfrm>
          <a:ln>
            <a:solidFill>
              <a:schemeClr val="accent5">
                <a:lumMod val="75000"/>
              </a:schemeClr>
            </a:solidFill>
          </a:ln>
        </p:spPr>
        <p:txBody>
          <a:bodyPr lIns="91440" tIns="91440" rIns="91440" bIns="91440" anchor="t" anchorCtr="0">
            <a:noAutofit/>
          </a:bodyPr>
          <a:lstStyle/>
          <a:p>
            <a:pPr marL="342900" indent="-342900" algn="just">
              <a:buFont typeface="Wingdings" panose="05000000000000000000" pitchFamily="2" charset="2"/>
              <a:buChar char="v"/>
            </a:pPr>
            <a:r>
              <a:rPr lang="en-US" sz="2400" dirty="0"/>
              <a:t>Population variance equals mean (average) squared deviation (distance) of the scores from the population mean </a:t>
            </a:r>
          </a:p>
          <a:p>
            <a:pPr marL="342900" indent="-342900" algn="just">
              <a:buFont typeface="Wingdings" panose="05000000000000000000" pitchFamily="2" charset="2"/>
              <a:buChar char="v"/>
            </a:pPr>
            <a:endParaRPr lang="en-US" sz="2400" dirty="0">
              <a:latin typeface="Calibri" pitchFamily="34" charset="0"/>
              <a:cs typeface="Calibri" pitchFamily="34" charset="0"/>
            </a:endParaRPr>
          </a:p>
          <a:p>
            <a:pPr marL="342900" indent="-342900" algn="just">
              <a:buFont typeface="Wingdings" panose="05000000000000000000" pitchFamily="2" charset="2"/>
              <a:buChar char="v"/>
            </a:pPr>
            <a:r>
              <a:rPr lang="en-US" sz="2400" b="1" dirty="0"/>
              <a:t>Variance is the average of squared deviations</a:t>
            </a:r>
            <a:r>
              <a:rPr lang="en-US" sz="2400" dirty="0"/>
              <a:t>, so we identify population variance with a lowercase Greek letter sigma squared: σ</a:t>
            </a:r>
            <a:r>
              <a:rPr lang="en-US" sz="2400" baseline="30000" dirty="0"/>
              <a:t>2</a:t>
            </a:r>
          </a:p>
          <a:p>
            <a:pPr marL="342900" indent="-342900" algn="just">
              <a:buFont typeface="Wingdings" panose="05000000000000000000" pitchFamily="2" charset="2"/>
              <a:buChar char="v"/>
            </a:pPr>
            <a:endParaRPr lang="en-US" sz="2400" dirty="0"/>
          </a:p>
          <a:p>
            <a:pPr marL="342900" indent="-342900" algn="just">
              <a:buFont typeface="Wingdings" panose="05000000000000000000" pitchFamily="2" charset="2"/>
              <a:buChar char="v"/>
            </a:pPr>
            <a:r>
              <a:rPr lang="en-US" sz="2400" dirty="0"/>
              <a:t>Standard deviation is the square root of the variance, so we identify it with a lowercase Greek letter sigma: σ</a:t>
            </a:r>
            <a:endParaRPr lang="en-US" sz="2400" dirty="0">
              <a:latin typeface="Calibri" pitchFamily="34" charset="0"/>
              <a:cs typeface="Calibri" pitchFamily="34" charset="0"/>
            </a:endParaRPr>
          </a:p>
          <a:p>
            <a:r>
              <a:rPr lang="en-US" sz="2400" dirty="0">
                <a:latin typeface="Calibri" pitchFamily="34" charset="0"/>
                <a:cs typeface="Calibri" pitchFamily="34" charset="0"/>
              </a:rPr>
              <a:t>    </a:t>
            </a:r>
          </a:p>
        </p:txBody>
      </p:sp>
    </p:spTree>
    <p:extLst>
      <p:ext uri="{BB962C8B-B14F-4D97-AF65-F5344CB8AC3E}">
        <p14:creationId xmlns:p14="http://schemas.microsoft.com/office/powerpoint/2010/main" val="12470834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2"/>
          <p:cNvSpPr txBox="1"/>
          <p:nvPr/>
        </p:nvSpPr>
        <p:spPr>
          <a:xfrm>
            <a:off x="381000" y="1524000"/>
            <a:ext cx="7772220" cy="4419600"/>
          </a:xfrm>
          <a:prstGeom prst="rect">
            <a:avLst/>
          </a:prstGeom>
          <a:noFill/>
          <a:ln>
            <a:noFill/>
          </a:ln>
        </p:spPr>
        <p:txBody>
          <a:bodyPr/>
          <a:lstStyle/>
          <a:p>
            <a:pPr algn="ctr">
              <a:lnSpc>
                <a:spcPct val="100000"/>
              </a:lnSpc>
              <a:spcBef>
                <a:spcPts val="561"/>
              </a:spcBef>
            </a:pPr>
            <a:r>
              <a:rPr lang="en-IN" sz="2800" b="1" kern="50" dirty="0">
                <a:effectLst/>
                <a:latin typeface="Times New Roman" panose="02020603050405020304" pitchFamily="18" charset="0"/>
                <a:ea typeface="WenQuanYi Micro Hei"/>
                <a:cs typeface="Lohit Hindi"/>
              </a:rPr>
              <a:t>TEXT BOOKS</a:t>
            </a:r>
          </a:p>
          <a:p>
            <a:pPr>
              <a:lnSpc>
                <a:spcPct val="100000"/>
              </a:lnSpc>
              <a:spcBef>
                <a:spcPts val="561"/>
              </a:spcBef>
            </a:pPr>
            <a:endParaRPr lang="en-IN" sz="2000" dirty="0">
              <a:latin typeface="Times New Roman" panose="02020603050405020304" pitchFamily="18" charset="0"/>
              <a:cs typeface="Times New Roman" panose="02020603050405020304" pitchFamily="18" charset="0"/>
            </a:endParaRPr>
          </a:p>
          <a:p>
            <a:pPr>
              <a:lnSpc>
                <a:spcPct val="100000"/>
              </a:lnSpc>
              <a:spcBef>
                <a:spcPts val="561"/>
              </a:spcBef>
            </a:pPr>
            <a:r>
              <a:rPr lang="en-IN" sz="2000" dirty="0">
                <a:cs typeface="Times New Roman" panose="02020603050405020304" pitchFamily="18" charset="0"/>
              </a:rPr>
              <a:t>T1 : Statistics for Data Scientists, An introduction to Probability,</a:t>
            </a:r>
          </a:p>
          <a:p>
            <a:pPr>
              <a:lnSpc>
                <a:spcPct val="100000"/>
              </a:lnSpc>
              <a:spcBef>
                <a:spcPts val="561"/>
              </a:spcBef>
            </a:pPr>
            <a:r>
              <a:rPr lang="en-IN" sz="2000" dirty="0">
                <a:cs typeface="Times New Roman" panose="02020603050405020304" pitchFamily="18" charset="0"/>
              </a:rPr>
              <a:t>    Statistics and Data Analysis, </a:t>
            </a:r>
            <a:r>
              <a:rPr lang="en-IN" sz="2000" dirty="0" err="1">
                <a:cs typeface="Times New Roman" panose="02020603050405020304" pitchFamily="18" charset="0"/>
              </a:rPr>
              <a:t>Maurits</a:t>
            </a:r>
            <a:r>
              <a:rPr lang="en-IN" sz="2000" dirty="0">
                <a:cs typeface="Times New Roman" panose="02020603050405020304" pitchFamily="18" charset="0"/>
              </a:rPr>
              <a:t> </a:t>
            </a:r>
            <a:r>
              <a:rPr lang="en-IN" sz="2000" dirty="0" err="1">
                <a:cs typeface="Times New Roman" panose="02020603050405020304" pitchFamily="18" charset="0"/>
              </a:rPr>
              <a:t>Kaptein</a:t>
            </a:r>
            <a:r>
              <a:rPr lang="en-IN" sz="2000" dirty="0">
                <a:cs typeface="Times New Roman" panose="02020603050405020304" pitchFamily="18" charset="0"/>
              </a:rPr>
              <a:t> et </a:t>
            </a:r>
            <a:r>
              <a:rPr lang="en-IN" sz="2000" dirty="0" err="1">
                <a:cs typeface="Times New Roman" panose="02020603050405020304" pitchFamily="18" charset="0"/>
              </a:rPr>
              <a:t>al,Springer</a:t>
            </a:r>
            <a:r>
              <a:rPr lang="en-IN" sz="2000" dirty="0">
                <a:cs typeface="Times New Roman" panose="02020603050405020304" pitchFamily="18" charset="0"/>
              </a:rPr>
              <a:t> 2022</a:t>
            </a:r>
            <a:endParaRPr lang="en-IN" sz="2000" kern="50" dirty="0">
              <a:ea typeface="WenQuanYi Micro Hei"/>
              <a:cs typeface="Times New Roman" panose="02020603050405020304" pitchFamily="18" charset="0"/>
            </a:endParaRPr>
          </a:p>
          <a:p>
            <a:pPr>
              <a:lnSpc>
                <a:spcPct val="100000"/>
              </a:lnSpc>
              <a:spcBef>
                <a:spcPts val="561"/>
              </a:spcBef>
            </a:pPr>
            <a:endParaRPr lang="en-IN" sz="2000" kern="50" dirty="0">
              <a:effectLst/>
              <a:ea typeface="WenQuanYi Micro Hei"/>
              <a:cs typeface="Times New Roman" panose="02020603050405020304" pitchFamily="18" charset="0"/>
            </a:endParaRPr>
          </a:p>
          <a:p>
            <a:pPr>
              <a:lnSpc>
                <a:spcPct val="100000"/>
              </a:lnSpc>
              <a:spcBef>
                <a:spcPts val="561"/>
              </a:spcBef>
            </a:pPr>
            <a:r>
              <a:rPr lang="en-IN" sz="2000" kern="50" dirty="0">
                <a:ea typeface="WenQuanYi Micro Hei"/>
                <a:cs typeface="Times New Roman" panose="02020603050405020304" pitchFamily="18" charset="0"/>
              </a:rPr>
              <a:t>T2 : </a:t>
            </a:r>
            <a:r>
              <a:rPr lang="en-IN" sz="2000" kern="50" dirty="0">
                <a:effectLst/>
                <a:ea typeface="WenQuanYi Micro Hei"/>
                <a:cs typeface="Times New Roman" panose="02020603050405020304" pitchFamily="18" charset="0"/>
              </a:rPr>
              <a:t>Probability and Statistics for Engineering and Sciences,</a:t>
            </a:r>
          </a:p>
          <a:p>
            <a:pPr>
              <a:lnSpc>
                <a:spcPct val="100000"/>
              </a:lnSpc>
              <a:spcBef>
                <a:spcPts val="561"/>
              </a:spcBef>
            </a:pPr>
            <a:r>
              <a:rPr lang="en-IN" sz="2000" kern="50" dirty="0">
                <a:effectLst/>
                <a:ea typeface="WenQuanYi Micro Hei"/>
                <a:cs typeface="Times New Roman" panose="02020603050405020304" pitchFamily="18" charset="0"/>
              </a:rPr>
              <a:t>       8</a:t>
            </a:r>
            <a:r>
              <a:rPr lang="en-IN" sz="2000" kern="50" baseline="30000" dirty="0">
                <a:effectLst/>
                <a:ea typeface="WenQuanYi Micro Hei"/>
                <a:cs typeface="Times New Roman" panose="02020603050405020304" pitchFamily="18" charset="0"/>
              </a:rPr>
              <a:t>th</a:t>
            </a:r>
            <a:r>
              <a:rPr lang="en-IN" sz="2000" kern="50" dirty="0">
                <a:effectLst/>
                <a:ea typeface="WenQuanYi Micro Hei"/>
                <a:cs typeface="Times New Roman" panose="02020603050405020304" pitchFamily="18" charset="0"/>
              </a:rPr>
              <a:t> Edition, Jay L Devore, Cengage Learning</a:t>
            </a:r>
            <a:endParaRPr lang="en-IN" sz="2000" kern="50" dirty="0">
              <a:ea typeface="WenQuanYi Micro Hei"/>
              <a:cs typeface="Times New Roman" panose="02020603050405020304" pitchFamily="18" charset="0"/>
            </a:endParaRPr>
          </a:p>
          <a:p>
            <a:pPr>
              <a:lnSpc>
                <a:spcPct val="100000"/>
              </a:lnSpc>
              <a:spcBef>
                <a:spcPts val="561"/>
              </a:spcBef>
            </a:pPr>
            <a:endParaRPr lang="en-IN" sz="2000" b="0" strike="noStrike" kern="50" spc="-1" dirty="0">
              <a:solidFill>
                <a:srgbClr val="000000"/>
              </a:solidFill>
              <a:cs typeface="Times New Roman" panose="02020603050405020304" pitchFamily="18" charset="0"/>
            </a:endParaRPr>
          </a:p>
          <a:p>
            <a:pPr lvl="0"/>
            <a:r>
              <a:rPr lang="en-IN" sz="2000" kern="50" spc="-1" dirty="0">
                <a:solidFill>
                  <a:srgbClr val="000000"/>
                </a:solidFill>
                <a:cs typeface="Times New Roman" panose="02020603050405020304" pitchFamily="18" charset="0"/>
              </a:rPr>
              <a:t>T3 : </a:t>
            </a:r>
            <a:r>
              <a:rPr lang="en-IN" sz="2000" dirty="0"/>
              <a:t>Introduction to Time Series and Forecasting, Second Edition,</a:t>
            </a:r>
          </a:p>
          <a:p>
            <a:pPr lvl="0"/>
            <a:r>
              <a:rPr lang="en-IN" sz="2000" dirty="0"/>
              <a:t>       Peter J </a:t>
            </a:r>
            <a:r>
              <a:rPr lang="en-IN" sz="2000" dirty="0" err="1"/>
              <a:t>Brockwell</a:t>
            </a:r>
            <a:r>
              <a:rPr lang="en-IN" sz="2000" dirty="0"/>
              <a:t>, Richard A Davis, Springer.</a:t>
            </a:r>
            <a:endParaRPr lang="en-IN" sz="2000" b="0" strike="noStrike" spc="-1" dirty="0">
              <a:solidFill>
                <a:srgbClr val="000000"/>
              </a:solidFill>
              <a:cs typeface="Times New Roman" panose="02020603050405020304" pitchFamily="18" charset="0"/>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AA482A4-F51D-4E5C-9A2F-0E7C86CEDA73}"/>
              </a:ext>
            </a:extLst>
          </p:cNvPr>
          <p:cNvGraphicFramePr>
            <a:graphicFrameLocks noGrp="1"/>
          </p:cNvGraphicFramePr>
          <p:nvPr/>
        </p:nvGraphicFramePr>
        <p:xfrm>
          <a:off x="438150" y="304800"/>
          <a:ext cx="2457449" cy="6034625"/>
        </p:xfrm>
        <a:graphic>
          <a:graphicData uri="http://schemas.openxmlformats.org/drawingml/2006/table">
            <a:tbl>
              <a:tblPr/>
              <a:tblGrid>
                <a:gridCol w="1162050">
                  <a:extLst>
                    <a:ext uri="{9D8B030D-6E8A-4147-A177-3AD203B41FA5}">
                      <a16:colId xmlns:a16="http://schemas.microsoft.com/office/drawing/2014/main" val="20000"/>
                    </a:ext>
                  </a:extLst>
                </a:gridCol>
                <a:gridCol w="1295399">
                  <a:extLst>
                    <a:ext uri="{9D8B030D-6E8A-4147-A177-3AD203B41FA5}">
                      <a16:colId xmlns:a16="http://schemas.microsoft.com/office/drawing/2014/main" val="20001"/>
                    </a:ext>
                  </a:extLst>
                </a:gridCol>
              </a:tblGrid>
              <a:tr h="996605">
                <a:tc>
                  <a:txBody>
                    <a:bodyPr/>
                    <a:lstStyle/>
                    <a:p>
                      <a:pPr algn="ctr" fontAlgn="ctr"/>
                      <a:r>
                        <a:rPr lang="en-US" sz="3200" b="0" i="0" u="none" strike="noStrike" dirty="0">
                          <a:solidFill>
                            <a:srgbClr val="FF0000"/>
                          </a:solidFill>
                          <a:latin typeface="Helvetica Neue"/>
                        </a:rPr>
                        <a:t>Sl. No.</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3200" b="0" i="0" u="none" strike="noStrike" dirty="0">
                          <a:solidFill>
                            <a:srgbClr val="FF0000"/>
                          </a:solidFill>
                          <a:latin typeface="Helvetica Neue"/>
                        </a:rPr>
                        <a:t>X</a:t>
                      </a:r>
                      <a:r>
                        <a:rPr lang="en-US" sz="3200" b="0" i="0" u="none" strike="noStrike" baseline="-25000" dirty="0">
                          <a:solidFill>
                            <a:srgbClr val="FF0000"/>
                          </a:solidFill>
                          <a:latin typeface="Helvetica Neue"/>
                        </a:rPr>
                        <a:t>1</a:t>
                      </a:r>
                      <a:endParaRPr lang="en-US" sz="3200" b="0" i="0" u="none" strike="noStrike" dirty="0">
                        <a:solidFill>
                          <a:srgbClr val="FF0000"/>
                        </a:solidFill>
                        <a:latin typeface="Helvetica Neue"/>
                      </a:endParaRP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503802">
                <a:tc>
                  <a:txBody>
                    <a:bodyPr/>
                    <a:lstStyle/>
                    <a:p>
                      <a:pPr algn="ctr" fontAlgn="ctr"/>
                      <a:r>
                        <a:rPr lang="en-US" sz="3200" b="0" i="0" u="none" strike="noStrike" dirty="0">
                          <a:solidFill>
                            <a:srgbClr val="000000"/>
                          </a:solidFill>
                          <a:latin typeface="Helvetica Neue"/>
                        </a:rPr>
                        <a:t>1</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3802">
                <a:tc>
                  <a:txBody>
                    <a:bodyPr/>
                    <a:lstStyle/>
                    <a:p>
                      <a:pPr algn="ctr" fontAlgn="ctr"/>
                      <a:r>
                        <a:rPr lang="en-US" sz="3200" b="0" i="0" u="none" strike="noStrike">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3802">
                <a:tc>
                  <a:txBody>
                    <a:bodyPr/>
                    <a:lstStyle/>
                    <a:p>
                      <a:pPr algn="ctr" fontAlgn="ctr"/>
                      <a:r>
                        <a:rPr lang="en-US" sz="3200" b="0" i="0" u="none" strike="noStrike">
                          <a:solidFill>
                            <a:srgbClr val="000000"/>
                          </a:solidFill>
                          <a:latin typeface="Helvetica Neue"/>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03802">
                <a:tc>
                  <a:txBody>
                    <a:bodyPr/>
                    <a:lstStyle/>
                    <a:p>
                      <a:pPr algn="ctr" fontAlgn="ctr"/>
                      <a:r>
                        <a:rPr lang="en-US" sz="3200" b="0" i="0" u="none" strike="noStrike">
                          <a:solidFill>
                            <a:srgbClr val="000000"/>
                          </a:solidFill>
                          <a:latin typeface="Helvetica Neue"/>
                        </a:rPr>
                        <a:t>4</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03802">
                <a:tc>
                  <a:txBody>
                    <a:bodyPr/>
                    <a:lstStyle/>
                    <a:p>
                      <a:pPr algn="ctr" fontAlgn="ctr"/>
                      <a:r>
                        <a:rPr lang="en-US" sz="3200" b="0" i="0" u="none" strike="noStrike">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03802">
                <a:tc>
                  <a:txBody>
                    <a:bodyPr/>
                    <a:lstStyle/>
                    <a:p>
                      <a:pPr algn="ctr" fontAlgn="ctr"/>
                      <a:r>
                        <a:rPr lang="en-US" sz="3200" b="0" i="0" u="none" strike="noStrike">
                          <a:solidFill>
                            <a:srgbClr val="000000"/>
                          </a:solidFill>
                          <a:latin typeface="Helvetica Neue"/>
                        </a:rPr>
                        <a:t>6</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03802">
                <a:tc>
                  <a:txBody>
                    <a:bodyPr/>
                    <a:lstStyle/>
                    <a:p>
                      <a:pPr algn="ctr" fontAlgn="ctr"/>
                      <a:r>
                        <a:rPr lang="en-US" sz="3200" b="0" i="0" u="none" strike="noStrike">
                          <a:solidFill>
                            <a:srgbClr val="000000"/>
                          </a:solidFill>
                          <a:latin typeface="Helvetica Neue"/>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03802">
                <a:tc>
                  <a:txBody>
                    <a:bodyPr/>
                    <a:lstStyle/>
                    <a:p>
                      <a:pPr algn="ctr" fontAlgn="ctr"/>
                      <a:r>
                        <a:rPr lang="en-US" sz="3200" b="0" i="0" u="none" strike="noStrike">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03802">
                <a:tc>
                  <a:txBody>
                    <a:bodyPr/>
                    <a:lstStyle/>
                    <a:p>
                      <a:pPr algn="ctr" fontAlgn="ctr"/>
                      <a:r>
                        <a:rPr lang="en-US" sz="3200" b="0" i="0" u="none" strike="noStrike">
                          <a:solidFill>
                            <a:srgbClr val="000000"/>
                          </a:solidFill>
                          <a:latin typeface="Helvetica Neue"/>
                        </a:rPr>
                        <a:t>9</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03802">
                <a:tc>
                  <a:txBody>
                    <a:bodyPr/>
                    <a:lstStyle/>
                    <a:p>
                      <a:pPr algn="ctr" fontAlgn="ctr"/>
                      <a:r>
                        <a:rPr lang="en-US" sz="3200" b="0" i="0" u="none" strike="noStrike">
                          <a:solidFill>
                            <a:srgbClr val="FF0000"/>
                          </a:solidFill>
                          <a:latin typeface="Helvetica Neue"/>
                        </a:rPr>
                        <a:t>Total</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3200" b="0" i="0" u="none" strike="noStrike" dirty="0">
                          <a:solidFill>
                            <a:srgbClr val="FF0000"/>
                          </a:solidFill>
                          <a:latin typeface="Helvetica Neue"/>
                        </a:rPr>
                        <a:t>45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bl>
          </a:graphicData>
        </a:graphic>
      </p:graphicFrame>
      <p:graphicFrame>
        <p:nvGraphicFramePr>
          <p:cNvPr id="7" name="Table 6">
            <a:extLst>
              <a:ext uri="{FF2B5EF4-FFF2-40B4-BE49-F238E27FC236}">
                <a16:creationId xmlns:a16="http://schemas.microsoft.com/office/drawing/2014/main" id="{B02D902C-6231-4718-B61D-BD9093B5CDDD}"/>
              </a:ext>
            </a:extLst>
          </p:cNvPr>
          <p:cNvGraphicFramePr>
            <a:graphicFrameLocks noGrp="1"/>
          </p:cNvGraphicFramePr>
          <p:nvPr/>
        </p:nvGraphicFramePr>
        <p:xfrm>
          <a:off x="2870199" y="304800"/>
          <a:ext cx="1092202" cy="6034625"/>
        </p:xfrm>
        <a:graphic>
          <a:graphicData uri="http://schemas.openxmlformats.org/drawingml/2006/table">
            <a:tbl>
              <a:tblPr/>
              <a:tblGrid>
                <a:gridCol w="1092202">
                  <a:extLst>
                    <a:ext uri="{9D8B030D-6E8A-4147-A177-3AD203B41FA5}">
                      <a16:colId xmlns:a16="http://schemas.microsoft.com/office/drawing/2014/main" val="20002"/>
                    </a:ext>
                  </a:extLst>
                </a:gridCol>
              </a:tblGrid>
              <a:tr h="996605">
                <a:tc>
                  <a:txBody>
                    <a:bodyPr/>
                    <a:lstStyle/>
                    <a:p>
                      <a:pPr algn="ctr" fontAlgn="ctr"/>
                      <a:r>
                        <a:rPr lang="en-US" sz="3200" b="0" i="0" u="none" strike="noStrike" dirty="0">
                          <a:solidFill>
                            <a:srgbClr val="FF0000"/>
                          </a:solidFill>
                          <a:latin typeface="Helvetica Neue"/>
                        </a:rPr>
                        <a:t>X</a:t>
                      </a:r>
                      <a:r>
                        <a:rPr lang="en-US" sz="3200" b="0" i="0" u="none" strike="noStrike" baseline="-25000" dirty="0">
                          <a:solidFill>
                            <a:srgbClr val="FF0000"/>
                          </a:solidFill>
                          <a:latin typeface="Helvetica Neue"/>
                        </a:rPr>
                        <a:t>2</a:t>
                      </a:r>
                      <a:endParaRPr lang="en-US" sz="3200" b="0" i="0" u="none" strike="noStrike" dirty="0">
                        <a:solidFill>
                          <a:srgbClr val="FF0000"/>
                        </a:solidFill>
                        <a:latin typeface="Helvetica Neue"/>
                      </a:endParaRP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503802">
                <a:tc>
                  <a:txBody>
                    <a:bodyPr/>
                    <a:lstStyle/>
                    <a:p>
                      <a:pPr algn="ctr" rtl="0" fontAlgn="ctr"/>
                      <a:r>
                        <a:rPr lang="en-IN" sz="3200" b="0" i="0" u="none" strike="noStrike" dirty="0">
                          <a:solidFill>
                            <a:srgbClr val="000000"/>
                          </a:solidFill>
                          <a:effectLst/>
                          <a:latin typeface="Helvetic Neue"/>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3802">
                <a:tc>
                  <a:txBody>
                    <a:bodyPr/>
                    <a:lstStyle/>
                    <a:p>
                      <a:pPr algn="ctr" rtl="0" fontAlgn="ctr"/>
                      <a:r>
                        <a:rPr lang="en-IN" sz="3200" b="0" i="0" u="none" strike="noStrike" dirty="0">
                          <a:solidFill>
                            <a:srgbClr val="000000"/>
                          </a:solidFill>
                          <a:effectLst/>
                          <a:latin typeface="Helvetic Neue"/>
                        </a:rPr>
                        <a:t>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3802">
                <a:tc>
                  <a:txBody>
                    <a:bodyPr/>
                    <a:lstStyle/>
                    <a:p>
                      <a:pPr algn="ctr" rtl="0" fontAlgn="ctr"/>
                      <a:r>
                        <a:rPr lang="en-IN" sz="3200" b="0" i="0" u="none" strike="noStrike" dirty="0">
                          <a:solidFill>
                            <a:srgbClr val="000000"/>
                          </a:solidFill>
                          <a:effectLst/>
                          <a:latin typeface="Helvetic Neue"/>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03802">
                <a:tc>
                  <a:txBody>
                    <a:bodyPr/>
                    <a:lstStyle/>
                    <a:p>
                      <a:pPr algn="ctr" rtl="0" fontAlgn="ctr"/>
                      <a:r>
                        <a:rPr lang="en-IN" sz="3200" b="0" i="0" u="none" strike="noStrike" dirty="0">
                          <a:solidFill>
                            <a:srgbClr val="000000"/>
                          </a:solidFill>
                          <a:effectLst/>
                          <a:latin typeface="Helvetic Neue"/>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03802">
                <a:tc>
                  <a:txBody>
                    <a:bodyPr/>
                    <a:lstStyle/>
                    <a:p>
                      <a:pPr algn="ctr" rtl="0" fontAlgn="ctr"/>
                      <a:r>
                        <a:rPr lang="en-IN" sz="3200" b="0" i="0" u="none" strike="noStrike" dirty="0">
                          <a:solidFill>
                            <a:srgbClr val="000000"/>
                          </a:solidFill>
                          <a:effectLst/>
                          <a:latin typeface="Helvetic Neue"/>
                        </a:rPr>
                        <a:t>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03802">
                <a:tc>
                  <a:txBody>
                    <a:bodyPr/>
                    <a:lstStyle/>
                    <a:p>
                      <a:pPr algn="ctr" rtl="0" fontAlgn="ctr"/>
                      <a:r>
                        <a:rPr lang="en-IN" sz="3200" b="0" i="0" u="none" strike="noStrike" dirty="0">
                          <a:solidFill>
                            <a:srgbClr val="000000"/>
                          </a:solidFill>
                          <a:effectLst/>
                          <a:latin typeface="Helvetic Neue"/>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03802">
                <a:tc>
                  <a:txBody>
                    <a:bodyPr/>
                    <a:lstStyle/>
                    <a:p>
                      <a:pPr algn="ctr" rtl="0" fontAlgn="ctr"/>
                      <a:r>
                        <a:rPr lang="en-IN" sz="3200" b="0" i="0" u="none" strike="noStrike" dirty="0">
                          <a:solidFill>
                            <a:srgbClr val="000000"/>
                          </a:solidFill>
                          <a:effectLst/>
                          <a:latin typeface="Helvetic Neue"/>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03802">
                <a:tc>
                  <a:txBody>
                    <a:bodyPr/>
                    <a:lstStyle/>
                    <a:p>
                      <a:pPr algn="ctr" rtl="0" fontAlgn="ctr"/>
                      <a:r>
                        <a:rPr lang="en-IN" sz="3200" b="0" i="0" u="none" strike="noStrike" dirty="0">
                          <a:solidFill>
                            <a:srgbClr val="000000"/>
                          </a:solidFill>
                          <a:effectLst/>
                          <a:latin typeface="Helvetic Neue"/>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03802">
                <a:tc>
                  <a:txBody>
                    <a:bodyPr/>
                    <a:lstStyle/>
                    <a:p>
                      <a:pPr algn="ctr" rtl="0" fontAlgn="ctr"/>
                      <a:r>
                        <a:rPr lang="en-IN" sz="3200" b="0" i="0" u="none" strike="noStrike" dirty="0">
                          <a:solidFill>
                            <a:srgbClr val="000000"/>
                          </a:solidFill>
                          <a:effectLst/>
                          <a:latin typeface="Helvetic Neue"/>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03802">
                <a:tc>
                  <a:txBody>
                    <a:bodyPr/>
                    <a:lstStyle/>
                    <a:p>
                      <a:pPr algn="ctr" fontAlgn="ctr"/>
                      <a:r>
                        <a:rPr lang="en-US" sz="3200" b="0" i="0" u="none" strike="noStrike" dirty="0">
                          <a:solidFill>
                            <a:srgbClr val="FF0000"/>
                          </a:solidFill>
                          <a:latin typeface="Helvetica Neue"/>
                        </a:rPr>
                        <a:t>45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bl>
          </a:graphicData>
        </a:graphic>
      </p:graphicFrame>
      <p:graphicFrame>
        <p:nvGraphicFramePr>
          <p:cNvPr id="10" name="Table 9">
            <a:extLst>
              <a:ext uri="{FF2B5EF4-FFF2-40B4-BE49-F238E27FC236}">
                <a16:creationId xmlns:a16="http://schemas.microsoft.com/office/drawing/2014/main" id="{B18B8085-6823-431A-90B1-A2523D13CA88}"/>
              </a:ext>
            </a:extLst>
          </p:cNvPr>
          <p:cNvGraphicFramePr>
            <a:graphicFrameLocks noGrp="1"/>
          </p:cNvGraphicFramePr>
          <p:nvPr/>
        </p:nvGraphicFramePr>
        <p:xfrm>
          <a:off x="4089398" y="1524000"/>
          <a:ext cx="4610100" cy="3202646"/>
        </p:xfrm>
        <a:graphic>
          <a:graphicData uri="http://schemas.openxmlformats.org/drawingml/2006/table">
            <a:tbl>
              <a:tblPr/>
              <a:tblGrid>
                <a:gridCol w="2311402">
                  <a:extLst>
                    <a:ext uri="{9D8B030D-6E8A-4147-A177-3AD203B41FA5}">
                      <a16:colId xmlns:a16="http://schemas.microsoft.com/office/drawing/2014/main" val="20000"/>
                    </a:ext>
                  </a:extLst>
                </a:gridCol>
                <a:gridCol w="2298698">
                  <a:extLst>
                    <a:ext uri="{9D8B030D-6E8A-4147-A177-3AD203B41FA5}">
                      <a16:colId xmlns:a16="http://schemas.microsoft.com/office/drawing/2014/main" val="20001"/>
                    </a:ext>
                  </a:extLst>
                </a:gridCol>
              </a:tblGrid>
              <a:tr h="698122">
                <a:tc>
                  <a:txBody>
                    <a:bodyPr/>
                    <a:lstStyle/>
                    <a:p>
                      <a:pPr algn="l" fontAlgn="ctr"/>
                      <a:r>
                        <a:rPr lang="en-US" sz="3600" b="0" i="0" u="none" strike="noStrike" dirty="0">
                          <a:solidFill>
                            <a:srgbClr val="0000FF"/>
                          </a:solidFill>
                          <a:latin typeface="Helvetica Neue"/>
                        </a:rPr>
                        <a:t>Statistical measures</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Group</a:t>
                      </a:r>
                    </a:p>
                    <a:p>
                      <a:pPr algn="ctr" fontAlgn="b"/>
                      <a:r>
                        <a:rPr lang="en-US" sz="3600" b="0" i="0" u="none" strike="noStrike" dirty="0">
                          <a:solidFill>
                            <a:srgbClr val="0000FF"/>
                          </a:solidFill>
                          <a:latin typeface="Helvetica Neue"/>
                        </a:rPr>
                        <a:t> 1 &amp; 2</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3"/>
                  </a:ext>
                </a:extLst>
              </a:tr>
              <a:tr h="698122">
                <a:tc>
                  <a:txBody>
                    <a:bodyPr/>
                    <a:lstStyle/>
                    <a:p>
                      <a:pPr algn="l" fontAlgn="ctr"/>
                      <a:r>
                        <a:rPr lang="en-US" sz="3600" b="0" i="0" u="none" strike="noStrike" dirty="0">
                          <a:solidFill>
                            <a:srgbClr val="0000FF"/>
                          </a:solidFill>
                          <a:latin typeface="Helvetica Neue"/>
                        </a:rPr>
                        <a:t> Mean</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0"/>
                  </a:ext>
                </a:extLst>
              </a:tr>
              <a:tr h="698122">
                <a:tc>
                  <a:txBody>
                    <a:bodyPr/>
                    <a:lstStyle/>
                    <a:p>
                      <a:pPr algn="l" fontAlgn="ctr"/>
                      <a:r>
                        <a:rPr lang="en-US" sz="3600" b="0" i="0" u="none" strike="noStrike" dirty="0">
                          <a:solidFill>
                            <a:srgbClr val="0000FF"/>
                          </a:solidFill>
                          <a:latin typeface="Helvetica Neue"/>
                        </a:rPr>
                        <a:t> Median</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1"/>
                  </a:ext>
                </a:extLst>
              </a:tr>
              <a:tr h="698122">
                <a:tc>
                  <a:txBody>
                    <a:bodyPr/>
                    <a:lstStyle/>
                    <a:p>
                      <a:pPr algn="l" fontAlgn="ctr"/>
                      <a:r>
                        <a:rPr lang="en-US" sz="3600" b="0" i="0" u="none" strike="noStrike" dirty="0">
                          <a:solidFill>
                            <a:srgbClr val="0000FF"/>
                          </a:solidFill>
                          <a:latin typeface="Helvetica Neue"/>
                        </a:rPr>
                        <a:t> Mode</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3600" b="0" i="0" u="none" strike="noStrike" dirty="0">
                          <a:solidFill>
                            <a:srgbClr val="0000FF"/>
                          </a:solidFill>
                          <a:latin typeface="Helvetica Neue"/>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474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AA482A4-F51D-4E5C-9A2F-0E7C86CEDA73}"/>
              </a:ext>
            </a:extLst>
          </p:cNvPr>
          <p:cNvGraphicFramePr>
            <a:graphicFrameLocks noGrp="1"/>
          </p:cNvGraphicFramePr>
          <p:nvPr/>
        </p:nvGraphicFramePr>
        <p:xfrm>
          <a:off x="438150" y="304800"/>
          <a:ext cx="2457449" cy="6034625"/>
        </p:xfrm>
        <a:graphic>
          <a:graphicData uri="http://schemas.openxmlformats.org/drawingml/2006/table">
            <a:tbl>
              <a:tblPr/>
              <a:tblGrid>
                <a:gridCol w="1162050">
                  <a:extLst>
                    <a:ext uri="{9D8B030D-6E8A-4147-A177-3AD203B41FA5}">
                      <a16:colId xmlns:a16="http://schemas.microsoft.com/office/drawing/2014/main" val="20000"/>
                    </a:ext>
                  </a:extLst>
                </a:gridCol>
                <a:gridCol w="1295399">
                  <a:extLst>
                    <a:ext uri="{9D8B030D-6E8A-4147-A177-3AD203B41FA5}">
                      <a16:colId xmlns:a16="http://schemas.microsoft.com/office/drawing/2014/main" val="20001"/>
                    </a:ext>
                  </a:extLst>
                </a:gridCol>
              </a:tblGrid>
              <a:tr h="996605">
                <a:tc>
                  <a:txBody>
                    <a:bodyPr/>
                    <a:lstStyle/>
                    <a:p>
                      <a:pPr algn="ctr" fontAlgn="ctr"/>
                      <a:r>
                        <a:rPr lang="en-US" sz="3200" b="0" i="0" u="none" strike="noStrike" dirty="0">
                          <a:solidFill>
                            <a:srgbClr val="FF0000"/>
                          </a:solidFill>
                          <a:latin typeface="Helvetica Neue"/>
                        </a:rPr>
                        <a:t>Sl. No.</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3200" b="0" i="0" u="none" strike="noStrike" dirty="0">
                          <a:solidFill>
                            <a:srgbClr val="FF0000"/>
                          </a:solidFill>
                          <a:latin typeface="Helvetica Neue"/>
                        </a:rPr>
                        <a:t>X</a:t>
                      </a:r>
                      <a:r>
                        <a:rPr lang="en-US" sz="3200" b="0" i="0" u="none" strike="noStrike" baseline="-25000" dirty="0">
                          <a:solidFill>
                            <a:srgbClr val="FF0000"/>
                          </a:solidFill>
                          <a:latin typeface="Helvetica Neue"/>
                        </a:rPr>
                        <a:t>1</a:t>
                      </a:r>
                      <a:endParaRPr lang="en-US" sz="3200" b="0" i="0" u="none" strike="noStrike" dirty="0">
                        <a:solidFill>
                          <a:srgbClr val="FF0000"/>
                        </a:solidFill>
                        <a:latin typeface="Helvetica Neue"/>
                      </a:endParaRP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503802">
                <a:tc>
                  <a:txBody>
                    <a:bodyPr/>
                    <a:lstStyle/>
                    <a:p>
                      <a:pPr algn="ctr" fontAlgn="ctr"/>
                      <a:r>
                        <a:rPr lang="en-US" sz="3200" b="0" i="0" u="none" strike="noStrike" dirty="0">
                          <a:solidFill>
                            <a:srgbClr val="000000"/>
                          </a:solidFill>
                          <a:latin typeface="Helvetica Neue"/>
                        </a:rPr>
                        <a:t>1</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3802">
                <a:tc>
                  <a:txBody>
                    <a:bodyPr/>
                    <a:lstStyle/>
                    <a:p>
                      <a:pPr algn="ctr" fontAlgn="ctr"/>
                      <a:r>
                        <a:rPr lang="en-US" sz="3200" b="0" i="0" u="none" strike="noStrike">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3802">
                <a:tc>
                  <a:txBody>
                    <a:bodyPr/>
                    <a:lstStyle/>
                    <a:p>
                      <a:pPr algn="ctr" fontAlgn="ctr"/>
                      <a:r>
                        <a:rPr lang="en-US" sz="3200" b="0" i="0" u="none" strike="noStrike">
                          <a:solidFill>
                            <a:srgbClr val="000000"/>
                          </a:solidFill>
                          <a:latin typeface="Helvetica Neue"/>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03802">
                <a:tc>
                  <a:txBody>
                    <a:bodyPr/>
                    <a:lstStyle/>
                    <a:p>
                      <a:pPr algn="ctr" fontAlgn="ctr"/>
                      <a:r>
                        <a:rPr lang="en-US" sz="3200" b="0" i="0" u="none" strike="noStrike">
                          <a:solidFill>
                            <a:srgbClr val="000000"/>
                          </a:solidFill>
                          <a:latin typeface="Helvetica Neue"/>
                        </a:rPr>
                        <a:t>4</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03802">
                <a:tc>
                  <a:txBody>
                    <a:bodyPr/>
                    <a:lstStyle/>
                    <a:p>
                      <a:pPr algn="ctr" fontAlgn="ctr"/>
                      <a:r>
                        <a:rPr lang="en-US" sz="3200" b="0" i="0" u="none" strike="noStrike">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03802">
                <a:tc>
                  <a:txBody>
                    <a:bodyPr/>
                    <a:lstStyle/>
                    <a:p>
                      <a:pPr algn="ctr" fontAlgn="ctr"/>
                      <a:r>
                        <a:rPr lang="en-US" sz="3200" b="0" i="0" u="none" strike="noStrike">
                          <a:solidFill>
                            <a:srgbClr val="000000"/>
                          </a:solidFill>
                          <a:latin typeface="Helvetica Neue"/>
                        </a:rPr>
                        <a:t>6</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03802">
                <a:tc>
                  <a:txBody>
                    <a:bodyPr/>
                    <a:lstStyle/>
                    <a:p>
                      <a:pPr algn="ctr" fontAlgn="ctr"/>
                      <a:r>
                        <a:rPr lang="en-US" sz="3200" b="0" i="0" u="none" strike="noStrike">
                          <a:solidFill>
                            <a:srgbClr val="000000"/>
                          </a:solidFill>
                          <a:latin typeface="Helvetica Neue"/>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03802">
                <a:tc>
                  <a:txBody>
                    <a:bodyPr/>
                    <a:lstStyle/>
                    <a:p>
                      <a:pPr algn="ctr" fontAlgn="ctr"/>
                      <a:r>
                        <a:rPr lang="en-US" sz="3200" b="0" i="0" u="none" strike="noStrike">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03802">
                <a:tc>
                  <a:txBody>
                    <a:bodyPr/>
                    <a:lstStyle/>
                    <a:p>
                      <a:pPr algn="ctr" fontAlgn="ctr"/>
                      <a:r>
                        <a:rPr lang="en-US" sz="3200" b="0" i="0" u="none" strike="noStrike">
                          <a:solidFill>
                            <a:srgbClr val="000000"/>
                          </a:solidFill>
                          <a:latin typeface="Helvetica Neue"/>
                        </a:rPr>
                        <a:t>9</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03802">
                <a:tc>
                  <a:txBody>
                    <a:bodyPr/>
                    <a:lstStyle/>
                    <a:p>
                      <a:pPr algn="ctr" fontAlgn="ctr"/>
                      <a:r>
                        <a:rPr lang="en-US" sz="3200" b="0" i="0" u="none" strike="noStrike">
                          <a:solidFill>
                            <a:srgbClr val="FF0000"/>
                          </a:solidFill>
                          <a:latin typeface="Helvetica Neue"/>
                        </a:rPr>
                        <a:t>Total</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3200" b="0" i="0" u="none" strike="noStrike" dirty="0">
                          <a:solidFill>
                            <a:srgbClr val="FF0000"/>
                          </a:solidFill>
                          <a:latin typeface="Helvetica Neue"/>
                        </a:rPr>
                        <a:t>45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bl>
          </a:graphicData>
        </a:graphic>
      </p:graphicFrame>
      <p:pic>
        <p:nvPicPr>
          <p:cNvPr id="5" name="Picture 4">
            <a:extLst>
              <a:ext uri="{FF2B5EF4-FFF2-40B4-BE49-F238E27FC236}">
                <a16:creationId xmlns:a16="http://schemas.microsoft.com/office/drawing/2014/main" id="{2DE55E14-A4B1-45B8-9E6C-62625AC14224}"/>
              </a:ext>
            </a:extLst>
          </p:cNvPr>
          <p:cNvPicPr>
            <a:picLocks noChangeAspect="1"/>
          </p:cNvPicPr>
          <p:nvPr/>
        </p:nvPicPr>
        <p:blipFill>
          <a:blip r:embed="rId3"/>
          <a:stretch>
            <a:fillRect/>
          </a:stretch>
        </p:blipFill>
        <p:spPr>
          <a:xfrm>
            <a:off x="3733799" y="3468439"/>
            <a:ext cx="3167063" cy="148456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3136CEE-4213-4B3A-82EF-BE430BBCAD9A}"/>
                  </a:ext>
                </a:extLst>
              </p:cNvPr>
              <p:cNvSpPr txBox="1"/>
              <p:nvPr/>
            </p:nvSpPr>
            <p:spPr>
              <a:xfrm>
                <a:off x="3733800" y="5221039"/>
                <a:ext cx="3167062" cy="1273041"/>
              </a:xfrm>
              <a:prstGeom prst="rect">
                <a:avLst/>
              </a:prstGeom>
              <a:solidFill>
                <a:srgbClr val="FFFF99"/>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2800" b="1" i="0" smtClean="0">
                          <a:latin typeface="Cambria Math" panose="02040503050406030204" pitchFamily="18" charset="0"/>
                        </a:rPr>
                        <m:t>𝐒</m:t>
                      </m:r>
                      <m:r>
                        <a:rPr lang="en-IN" sz="2800" b="1" i="0" smtClean="0">
                          <a:latin typeface="Cambria Math" panose="02040503050406030204" pitchFamily="18" charset="0"/>
                        </a:rPr>
                        <m:t>=</m:t>
                      </m:r>
                      <m:rad>
                        <m:radPr>
                          <m:degHide m:val="on"/>
                          <m:ctrlPr>
                            <a:rPr lang="en-IN" sz="2800" b="1" i="1" smtClean="0">
                              <a:latin typeface="Cambria Math" panose="02040503050406030204" pitchFamily="18" charset="0"/>
                            </a:rPr>
                          </m:ctrlPr>
                        </m:radPr>
                        <m:deg/>
                        <m:e>
                          <m:f>
                            <m:fPr>
                              <m:ctrlPr>
                                <a:rPr lang="en-IN" sz="2800" b="1" i="1" smtClean="0">
                                  <a:latin typeface="Cambria Math" panose="02040503050406030204" pitchFamily="18" charset="0"/>
                                </a:rPr>
                              </m:ctrlPr>
                            </m:fPr>
                            <m:num>
                              <m:r>
                                <a:rPr lang="en-IN" sz="2800" b="1" i="0" smtClean="0">
                                  <a:latin typeface="Cambria Math" panose="02040503050406030204" pitchFamily="18" charset="0"/>
                                </a:rPr>
                                <m:t>𝟒𝟒</m:t>
                              </m:r>
                            </m:num>
                            <m:den>
                              <m:r>
                                <a:rPr lang="en-IN" sz="2800" b="1" i="0" smtClean="0">
                                  <a:latin typeface="Cambria Math" panose="02040503050406030204" pitchFamily="18" charset="0"/>
                                </a:rPr>
                                <m:t>𝟖</m:t>
                              </m:r>
                            </m:den>
                          </m:f>
                        </m:e>
                      </m:rad>
                      <m:r>
                        <a:rPr lang="en-IN" sz="2800" b="1" i="0" smtClean="0">
                          <a:latin typeface="Cambria Math" panose="02040503050406030204" pitchFamily="18" charset="0"/>
                        </a:rPr>
                        <m:t>=</m:t>
                      </m:r>
                      <m:r>
                        <a:rPr lang="en-IN" sz="2800" b="1" i="0" smtClean="0">
                          <a:latin typeface="Cambria Math" panose="02040503050406030204" pitchFamily="18" charset="0"/>
                        </a:rPr>
                        <m:t>𝟐</m:t>
                      </m:r>
                      <m:r>
                        <a:rPr lang="en-IN" sz="2800" b="1" i="0" smtClean="0">
                          <a:latin typeface="Cambria Math" panose="02040503050406030204" pitchFamily="18" charset="0"/>
                        </a:rPr>
                        <m:t>.</m:t>
                      </m:r>
                      <m:r>
                        <a:rPr lang="en-IN" sz="2800" b="1" i="0" smtClean="0">
                          <a:latin typeface="Cambria Math" panose="02040503050406030204" pitchFamily="18" charset="0"/>
                        </a:rPr>
                        <m:t>𝟑𝟒𝟓</m:t>
                      </m:r>
                    </m:oMath>
                  </m:oMathPara>
                </a14:m>
                <a:endParaRPr lang="en-IN" sz="2800" b="1" dirty="0"/>
              </a:p>
            </p:txBody>
          </p:sp>
        </mc:Choice>
        <mc:Fallback xmlns="">
          <p:sp>
            <p:nvSpPr>
              <p:cNvPr id="7" name="TextBox 6">
                <a:extLst>
                  <a:ext uri="{FF2B5EF4-FFF2-40B4-BE49-F238E27FC236}">
                    <a16:creationId xmlns:a16="http://schemas.microsoft.com/office/drawing/2014/main" id="{B3136CEE-4213-4B3A-82EF-BE430BBCAD9A}"/>
                  </a:ext>
                </a:extLst>
              </p:cNvPr>
              <p:cNvSpPr txBox="1">
                <a:spLocks noRot="1" noChangeAspect="1" noMove="1" noResize="1" noEditPoints="1" noAdjustHandles="1" noChangeArrowheads="1" noChangeShapeType="1" noTextEdit="1"/>
              </p:cNvSpPr>
              <p:nvPr/>
            </p:nvSpPr>
            <p:spPr>
              <a:xfrm>
                <a:off x="3733800" y="5221039"/>
                <a:ext cx="3167062" cy="1273041"/>
              </a:xfrm>
              <a:prstGeom prst="rect">
                <a:avLst/>
              </a:prstGeom>
              <a:blipFill>
                <a:blip r:embed="rId4"/>
                <a:stretch>
                  <a:fillRect/>
                </a:stretch>
              </a:blipFill>
            </p:spPr>
            <p:txBody>
              <a:bodyPr/>
              <a:lstStyle/>
              <a:p>
                <a:r>
                  <a:rPr lang="en-US">
                    <a:noFill/>
                  </a:rPr>
                  <a:t> </a:t>
                </a:r>
              </a:p>
            </p:txBody>
          </p:sp>
        </mc:Fallback>
      </mc:AlternateContent>
      <p:graphicFrame>
        <p:nvGraphicFramePr>
          <p:cNvPr id="3" name="Object 2"/>
          <p:cNvGraphicFramePr>
            <a:graphicFrameLocks noChangeAspect="1"/>
          </p:cNvGraphicFramePr>
          <p:nvPr>
            <p:extLst>
              <p:ext uri="{D42A27DB-BD31-4B8C-83A1-F6EECF244321}">
                <p14:modId xmlns:p14="http://schemas.microsoft.com/office/powerpoint/2010/main" val="2462264430"/>
              </p:ext>
            </p:extLst>
          </p:nvPr>
        </p:nvGraphicFramePr>
        <p:xfrm>
          <a:off x="3733800" y="1600200"/>
          <a:ext cx="3167063" cy="1600200"/>
        </p:xfrm>
        <a:graphic>
          <a:graphicData uri="http://schemas.openxmlformats.org/presentationml/2006/ole">
            <mc:AlternateContent xmlns:mc="http://schemas.openxmlformats.org/markup-compatibility/2006">
              <mc:Choice xmlns:v="urn:schemas-microsoft-com:vml" Requires="v">
                <p:oleObj spid="_x0000_s2100" name="Equation" r:id="rId5" imgW="1206360" imgH="609480" progId="Equation.3">
                  <p:embed/>
                </p:oleObj>
              </mc:Choice>
              <mc:Fallback>
                <p:oleObj name="Equation" r:id="rId5" imgW="1206360" imgH="609480" progId="Equation.3">
                  <p:embed/>
                  <p:pic>
                    <p:nvPicPr>
                      <p:cNvPr id="0" name=""/>
                      <p:cNvPicPr/>
                      <p:nvPr/>
                    </p:nvPicPr>
                    <p:blipFill>
                      <a:blip r:embed="rId6"/>
                      <a:stretch>
                        <a:fillRect/>
                      </a:stretch>
                    </p:blipFill>
                    <p:spPr>
                      <a:xfrm>
                        <a:off x="3733800" y="1600200"/>
                        <a:ext cx="3167063" cy="1600200"/>
                      </a:xfrm>
                      <a:prstGeom prst="rect">
                        <a:avLst/>
                      </a:prstGeom>
                      <a:solidFill>
                        <a:schemeClr val="accent2">
                          <a:lumMod val="20000"/>
                          <a:lumOff val="80000"/>
                        </a:schemeClr>
                      </a:solidFill>
                    </p:spPr>
                  </p:pic>
                </p:oleObj>
              </mc:Fallback>
            </mc:AlternateContent>
          </a:graphicData>
        </a:graphic>
      </p:graphicFrame>
    </p:spTree>
    <p:extLst>
      <p:ext uri="{BB962C8B-B14F-4D97-AF65-F5344CB8AC3E}">
        <p14:creationId xmlns:p14="http://schemas.microsoft.com/office/powerpoint/2010/main" val="73191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AA482A4-F51D-4E5C-9A2F-0E7C86CEDA73}"/>
              </a:ext>
            </a:extLst>
          </p:cNvPr>
          <p:cNvGraphicFramePr>
            <a:graphicFrameLocks noGrp="1"/>
          </p:cNvGraphicFramePr>
          <p:nvPr/>
        </p:nvGraphicFramePr>
        <p:xfrm>
          <a:off x="438150" y="304800"/>
          <a:ext cx="2457449" cy="6034625"/>
        </p:xfrm>
        <a:graphic>
          <a:graphicData uri="http://schemas.openxmlformats.org/drawingml/2006/table">
            <a:tbl>
              <a:tblPr/>
              <a:tblGrid>
                <a:gridCol w="1162050">
                  <a:extLst>
                    <a:ext uri="{9D8B030D-6E8A-4147-A177-3AD203B41FA5}">
                      <a16:colId xmlns:a16="http://schemas.microsoft.com/office/drawing/2014/main" val="20000"/>
                    </a:ext>
                  </a:extLst>
                </a:gridCol>
                <a:gridCol w="1295399">
                  <a:extLst>
                    <a:ext uri="{9D8B030D-6E8A-4147-A177-3AD203B41FA5}">
                      <a16:colId xmlns:a16="http://schemas.microsoft.com/office/drawing/2014/main" val="20001"/>
                    </a:ext>
                  </a:extLst>
                </a:gridCol>
              </a:tblGrid>
              <a:tr h="996605">
                <a:tc>
                  <a:txBody>
                    <a:bodyPr/>
                    <a:lstStyle/>
                    <a:p>
                      <a:pPr algn="ctr" fontAlgn="ctr"/>
                      <a:r>
                        <a:rPr lang="en-US" sz="3200" b="0" i="0" u="none" strike="noStrike" dirty="0">
                          <a:solidFill>
                            <a:srgbClr val="FF0000"/>
                          </a:solidFill>
                          <a:latin typeface="Helvetica Neue"/>
                        </a:rPr>
                        <a:t>Sl. No.</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3200" b="0" i="0" u="none" strike="noStrike" dirty="0">
                          <a:solidFill>
                            <a:srgbClr val="FF0000"/>
                          </a:solidFill>
                          <a:latin typeface="Helvetica Neue"/>
                        </a:rPr>
                        <a:t>X</a:t>
                      </a:r>
                      <a:r>
                        <a:rPr lang="en-US" sz="3200" b="0" i="0" u="none" strike="noStrike" baseline="-25000" dirty="0">
                          <a:solidFill>
                            <a:srgbClr val="FF0000"/>
                          </a:solidFill>
                          <a:latin typeface="Helvetica Neue"/>
                        </a:rPr>
                        <a:t>2</a:t>
                      </a:r>
                      <a:endParaRPr lang="en-US" sz="3200" b="0" i="0" u="none" strike="noStrike" dirty="0">
                        <a:solidFill>
                          <a:srgbClr val="FF0000"/>
                        </a:solidFill>
                        <a:latin typeface="Helvetica Neue"/>
                      </a:endParaRP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503802">
                <a:tc>
                  <a:txBody>
                    <a:bodyPr/>
                    <a:lstStyle/>
                    <a:p>
                      <a:pPr algn="ctr" fontAlgn="ctr"/>
                      <a:r>
                        <a:rPr lang="en-US" sz="3200" b="0" i="0" u="none" strike="noStrike" dirty="0">
                          <a:solidFill>
                            <a:srgbClr val="000000"/>
                          </a:solidFill>
                          <a:latin typeface="Helvetica Neue"/>
                        </a:rPr>
                        <a:t>1</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3200" b="0" i="0" u="none" strike="noStrike" dirty="0">
                          <a:solidFill>
                            <a:srgbClr val="000000"/>
                          </a:solidFill>
                          <a:effectLst/>
                          <a:latin typeface="Helvetic Neue"/>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3802">
                <a:tc>
                  <a:txBody>
                    <a:bodyPr/>
                    <a:lstStyle/>
                    <a:p>
                      <a:pPr algn="ctr" fontAlgn="ctr"/>
                      <a:r>
                        <a:rPr lang="en-US" sz="3200" b="0" i="0" u="none" strike="noStrike">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3200" b="0" i="0" u="none" strike="noStrike" dirty="0">
                          <a:solidFill>
                            <a:srgbClr val="000000"/>
                          </a:solidFill>
                          <a:effectLst/>
                          <a:latin typeface="Helvetic Neue"/>
                        </a:rPr>
                        <a:t>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3802">
                <a:tc>
                  <a:txBody>
                    <a:bodyPr/>
                    <a:lstStyle/>
                    <a:p>
                      <a:pPr algn="ctr" fontAlgn="ctr"/>
                      <a:r>
                        <a:rPr lang="en-US" sz="3200" b="0" i="0" u="none" strike="noStrike">
                          <a:solidFill>
                            <a:srgbClr val="000000"/>
                          </a:solidFill>
                          <a:latin typeface="Helvetica Neue"/>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3200" b="0" i="0" u="none" strike="noStrike" dirty="0">
                          <a:solidFill>
                            <a:srgbClr val="000000"/>
                          </a:solidFill>
                          <a:effectLst/>
                          <a:latin typeface="Helvetic Neue"/>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03802">
                <a:tc>
                  <a:txBody>
                    <a:bodyPr/>
                    <a:lstStyle/>
                    <a:p>
                      <a:pPr algn="ctr" fontAlgn="ctr"/>
                      <a:r>
                        <a:rPr lang="en-US" sz="3200" b="0" i="0" u="none" strike="noStrike">
                          <a:solidFill>
                            <a:srgbClr val="000000"/>
                          </a:solidFill>
                          <a:latin typeface="Helvetica Neue"/>
                        </a:rPr>
                        <a:t>4</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3200" b="0" i="0" u="none" strike="noStrike" dirty="0">
                          <a:solidFill>
                            <a:srgbClr val="000000"/>
                          </a:solidFill>
                          <a:effectLst/>
                          <a:latin typeface="Helvetic Neue"/>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03802">
                <a:tc>
                  <a:txBody>
                    <a:bodyPr/>
                    <a:lstStyle/>
                    <a:p>
                      <a:pPr algn="ctr" fontAlgn="ctr"/>
                      <a:r>
                        <a:rPr lang="en-US" sz="3200" b="0" i="0" u="none" strike="noStrike">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3200" b="0" i="0" u="none" strike="noStrike" dirty="0">
                          <a:solidFill>
                            <a:srgbClr val="000000"/>
                          </a:solidFill>
                          <a:effectLst/>
                          <a:latin typeface="Helvetic Neue"/>
                        </a:rPr>
                        <a:t>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03802">
                <a:tc>
                  <a:txBody>
                    <a:bodyPr/>
                    <a:lstStyle/>
                    <a:p>
                      <a:pPr algn="ctr" fontAlgn="ctr"/>
                      <a:r>
                        <a:rPr lang="en-US" sz="3200" b="0" i="0" u="none" strike="noStrike">
                          <a:solidFill>
                            <a:srgbClr val="000000"/>
                          </a:solidFill>
                          <a:latin typeface="Helvetica Neue"/>
                        </a:rPr>
                        <a:t>6</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3200" b="0" i="0" u="none" strike="noStrike" dirty="0">
                          <a:solidFill>
                            <a:srgbClr val="000000"/>
                          </a:solidFill>
                          <a:effectLst/>
                          <a:latin typeface="Helvetic Neue"/>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03802">
                <a:tc>
                  <a:txBody>
                    <a:bodyPr/>
                    <a:lstStyle/>
                    <a:p>
                      <a:pPr algn="ctr" fontAlgn="ctr"/>
                      <a:r>
                        <a:rPr lang="en-US" sz="3200" b="0" i="0" u="none" strike="noStrike">
                          <a:solidFill>
                            <a:srgbClr val="000000"/>
                          </a:solidFill>
                          <a:latin typeface="Helvetica Neue"/>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3200" b="0" i="0" u="none" strike="noStrike" dirty="0">
                          <a:solidFill>
                            <a:srgbClr val="000000"/>
                          </a:solidFill>
                          <a:effectLst/>
                          <a:latin typeface="Helvetic Neue"/>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03802">
                <a:tc>
                  <a:txBody>
                    <a:bodyPr/>
                    <a:lstStyle/>
                    <a:p>
                      <a:pPr algn="ctr" fontAlgn="ctr"/>
                      <a:r>
                        <a:rPr lang="en-US" sz="3200" b="0" i="0" u="none" strike="noStrike">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3200" b="0" i="0" u="none" strike="noStrike" dirty="0">
                          <a:solidFill>
                            <a:srgbClr val="000000"/>
                          </a:solidFill>
                          <a:effectLst/>
                          <a:latin typeface="Helvetic Neue"/>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03802">
                <a:tc>
                  <a:txBody>
                    <a:bodyPr/>
                    <a:lstStyle/>
                    <a:p>
                      <a:pPr algn="ctr" fontAlgn="ctr"/>
                      <a:r>
                        <a:rPr lang="en-US" sz="3200" b="0" i="0" u="none" strike="noStrike">
                          <a:solidFill>
                            <a:srgbClr val="000000"/>
                          </a:solidFill>
                          <a:latin typeface="Helvetica Neue"/>
                        </a:rPr>
                        <a:t>9</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3200" b="0" i="0" u="none" strike="noStrike" dirty="0">
                          <a:solidFill>
                            <a:srgbClr val="000000"/>
                          </a:solidFill>
                          <a:effectLst/>
                          <a:latin typeface="Helvetic Neue"/>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03802">
                <a:tc>
                  <a:txBody>
                    <a:bodyPr/>
                    <a:lstStyle/>
                    <a:p>
                      <a:pPr algn="ctr" fontAlgn="ctr"/>
                      <a:r>
                        <a:rPr lang="en-US" sz="3200" b="0" i="0" u="none" strike="noStrike">
                          <a:solidFill>
                            <a:srgbClr val="FF0000"/>
                          </a:solidFill>
                          <a:latin typeface="Helvetica Neue"/>
                        </a:rPr>
                        <a:t>Total</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3200" b="0" i="0" u="none" strike="noStrike" dirty="0">
                          <a:solidFill>
                            <a:srgbClr val="FF0000"/>
                          </a:solidFill>
                          <a:latin typeface="Helvetica Neue"/>
                        </a:rPr>
                        <a:t>45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bl>
          </a:graphicData>
        </a:graphic>
      </p:graphicFrame>
      <p:pic>
        <p:nvPicPr>
          <p:cNvPr id="9" name="Picture 8">
            <a:extLst>
              <a:ext uri="{FF2B5EF4-FFF2-40B4-BE49-F238E27FC236}">
                <a16:creationId xmlns:a16="http://schemas.microsoft.com/office/drawing/2014/main" id="{C619B80D-B219-4D85-9791-43FDF2AFD100}"/>
              </a:ext>
            </a:extLst>
          </p:cNvPr>
          <p:cNvPicPr>
            <a:picLocks noChangeAspect="1"/>
          </p:cNvPicPr>
          <p:nvPr/>
        </p:nvPicPr>
        <p:blipFill>
          <a:blip r:embed="rId3"/>
          <a:stretch>
            <a:fillRect/>
          </a:stretch>
        </p:blipFill>
        <p:spPr>
          <a:xfrm>
            <a:off x="3736312" y="3316072"/>
            <a:ext cx="3048000" cy="142875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A3AEE8D-6C26-4A6C-83A1-FD1E933BAFD3}"/>
                  </a:ext>
                </a:extLst>
              </p:cNvPr>
              <p:cNvSpPr txBox="1"/>
              <p:nvPr/>
            </p:nvSpPr>
            <p:spPr>
              <a:xfrm>
                <a:off x="3733800" y="5181600"/>
                <a:ext cx="3117135" cy="1273041"/>
              </a:xfrm>
              <a:prstGeom prst="rect">
                <a:avLst/>
              </a:prstGeom>
              <a:solidFill>
                <a:srgbClr val="FFFF99"/>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800" b="1" i="0" smtClean="0">
                          <a:latin typeface="Cambria Math" panose="02040503050406030204" pitchFamily="18" charset="0"/>
                        </a:rPr>
                        <m:t>𝐒</m:t>
                      </m:r>
                      <m:r>
                        <a:rPr lang="en-IN" sz="2800" b="1" i="0" smtClean="0">
                          <a:latin typeface="Cambria Math" panose="02040503050406030204" pitchFamily="18" charset="0"/>
                        </a:rPr>
                        <m:t>=</m:t>
                      </m:r>
                      <m:rad>
                        <m:radPr>
                          <m:degHide m:val="on"/>
                          <m:ctrlPr>
                            <a:rPr lang="en-IN" sz="2800" b="1" i="1" smtClean="0">
                              <a:latin typeface="Cambria Math" panose="02040503050406030204" pitchFamily="18" charset="0"/>
                            </a:rPr>
                          </m:ctrlPr>
                        </m:radPr>
                        <m:deg/>
                        <m:e>
                          <m:f>
                            <m:fPr>
                              <m:ctrlPr>
                                <a:rPr lang="en-IN" sz="2800" b="1" i="1" smtClean="0">
                                  <a:latin typeface="Cambria Math" panose="02040503050406030204" pitchFamily="18" charset="0"/>
                                </a:rPr>
                              </m:ctrlPr>
                            </m:fPr>
                            <m:num>
                              <m:r>
                                <a:rPr lang="en-IN" sz="2800" b="1" i="0" smtClean="0">
                                  <a:latin typeface="Cambria Math" panose="02040503050406030204" pitchFamily="18" charset="0"/>
                                </a:rPr>
                                <m:t>𝟏𝟑𝟒</m:t>
                              </m:r>
                            </m:num>
                            <m:den>
                              <m:r>
                                <a:rPr lang="en-IN" sz="2800" b="1" i="0" smtClean="0">
                                  <a:latin typeface="Cambria Math" panose="02040503050406030204" pitchFamily="18" charset="0"/>
                                </a:rPr>
                                <m:t>𝟖</m:t>
                              </m:r>
                            </m:den>
                          </m:f>
                        </m:e>
                      </m:rad>
                      <m:r>
                        <a:rPr lang="en-IN" sz="2800" b="1" i="0" smtClean="0">
                          <a:latin typeface="Cambria Math" panose="02040503050406030204" pitchFamily="18" charset="0"/>
                        </a:rPr>
                        <m:t>=</m:t>
                      </m:r>
                      <m:r>
                        <a:rPr lang="en-IN" sz="2800" b="1" i="0" smtClean="0">
                          <a:latin typeface="Cambria Math" panose="02040503050406030204" pitchFamily="18" charset="0"/>
                        </a:rPr>
                        <m:t>𝟒</m:t>
                      </m:r>
                      <m:r>
                        <a:rPr lang="en-IN" sz="2800" b="1" i="0" smtClean="0">
                          <a:latin typeface="Cambria Math" panose="02040503050406030204" pitchFamily="18" charset="0"/>
                        </a:rPr>
                        <m:t>.</m:t>
                      </m:r>
                      <m:r>
                        <a:rPr lang="en-IN" sz="2800" b="1" i="0" smtClean="0">
                          <a:latin typeface="Cambria Math" panose="02040503050406030204" pitchFamily="18" charset="0"/>
                        </a:rPr>
                        <m:t>𝟎𝟗𝟑</m:t>
                      </m:r>
                    </m:oMath>
                  </m:oMathPara>
                </a14:m>
                <a:endParaRPr lang="en-IN" sz="2800" b="1" dirty="0"/>
              </a:p>
            </p:txBody>
          </p:sp>
        </mc:Choice>
        <mc:Fallback xmlns="">
          <p:sp>
            <p:nvSpPr>
              <p:cNvPr id="10" name="TextBox 9">
                <a:extLst>
                  <a:ext uri="{FF2B5EF4-FFF2-40B4-BE49-F238E27FC236}">
                    <a16:creationId xmlns:a16="http://schemas.microsoft.com/office/drawing/2014/main" id="{EA3AEE8D-6C26-4A6C-83A1-FD1E933BAFD3}"/>
                  </a:ext>
                </a:extLst>
              </p:cNvPr>
              <p:cNvSpPr txBox="1">
                <a:spLocks noRot="1" noChangeAspect="1" noMove="1" noResize="1" noEditPoints="1" noAdjustHandles="1" noChangeArrowheads="1" noChangeShapeType="1" noTextEdit="1"/>
              </p:cNvSpPr>
              <p:nvPr/>
            </p:nvSpPr>
            <p:spPr>
              <a:xfrm>
                <a:off x="3733800" y="5181600"/>
                <a:ext cx="3117135" cy="1273041"/>
              </a:xfrm>
              <a:prstGeom prst="rect">
                <a:avLst/>
              </a:prstGeom>
              <a:blipFill>
                <a:blip r:embed="rId4"/>
                <a:stretch>
                  <a:fillRect/>
                </a:stretch>
              </a:blipFill>
            </p:spPr>
            <p:txBody>
              <a:bodyPr/>
              <a:lstStyle/>
              <a:p>
                <a:r>
                  <a:rPr lang="en-IN">
                    <a:noFill/>
                  </a:rPr>
                  <a:t> </a:t>
                </a:r>
              </a:p>
            </p:txBody>
          </p:sp>
        </mc:Fallback>
      </mc:AlternateContent>
      <p:graphicFrame>
        <p:nvGraphicFramePr>
          <p:cNvPr id="7" name="Object 6"/>
          <p:cNvGraphicFramePr>
            <a:graphicFrameLocks noChangeAspect="1"/>
          </p:cNvGraphicFramePr>
          <p:nvPr>
            <p:extLst>
              <p:ext uri="{D42A27DB-BD31-4B8C-83A1-F6EECF244321}">
                <p14:modId xmlns:p14="http://schemas.microsoft.com/office/powerpoint/2010/main" val="1822771675"/>
              </p:ext>
            </p:extLst>
          </p:nvPr>
        </p:nvGraphicFramePr>
        <p:xfrm>
          <a:off x="3733800" y="1600200"/>
          <a:ext cx="3167063" cy="1600200"/>
        </p:xfrm>
        <a:graphic>
          <a:graphicData uri="http://schemas.openxmlformats.org/presentationml/2006/ole">
            <mc:AlternateContent xmlns:mc="http://schemas.openxmlformats.org/markup-compatibility/2006">
              <mc:Choice xmlns:v="urn:schemas-microsoft-com:vml" Requires="v">
                <p:oleObj spid="_x0000_s3124" name="Equation" r:id="rId5" imgW="1206360" imgH="609480" progId="Equation.3">
                  <p:embed/>
                </p:oleObj>
              </mc:Choice>
              <mc:Fallback>
                <p:oleObj name="Equation" r:id="rId5" imgW="1206360" imgH="609480" progId="Equation.3">
                  <p:embed/>
                  <p:pic>
                    <p:nvPicPr>
                      <p:cNvPr id="3" name="Object 2"/>
                      <p:cNvPicPr/>
                      <p:nvPr/>
                    </p:nvPicPr>
                    <p:blipFill>
                      <a:blip r:embed="rId6"/>
                      <a:stretch>
                        <a:fillRect/>
                      </a:stretch>
                    </p:blipFill>
                    <p:spPr>
                      <a:xfrm>
                        <a:off x="3733800" y="1600200"/>
                        <a:ext cx="3167063" cy="1600200"/>
                      </a:xfrm>
                      <a:prstGeom prst="rect">
                        <a:avLst/>
                      </a:prstGeom>
                      <a:solidFill>
                        <a:schemeClr val="accent2">
                          <a:lumMod val="20000"/>
                          <a:lumOff val="80000"/>
                        </a:schemeClr>
                      </a:solidFill>
                    </p:spPr>
                  </p:pic>
                </p:oleObj>
              </mc:Fallback>
            </mc:AlternateContent>
          </a:graphicData>
        </a:graphic>
      </p:graphicFrame>
    </p:spTree>
    <p:extLst>
      <p:ext uri="{BB962C8B-B14F-4D97-AF65-F5344CB8AC3E}">
        <p14:creationId xmlns:p14="http://schemas.microsoft.com/office/powerpoint/2010/main" val="38942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Learning Check</a:t>
            </a:r>
          </a:p>
        </p:txBody>
      </p:sp>
      <p:sp>
        <p:nvSpPr>
          <p:cNvPr id="6" name="Rectangle 5"/>
          <p:cNvSpPr/>
          <p:nvPr/>
        </p:nvSpPr>
        <p:spPr>
          <a:xfrm>
            <a:off x="457200" y="1600200"/>
            <a:ext cx="6781800" cy="4524315"/>
          </a:xfrm>
          <a:prstGeom prst="rect">
            <a:avLst/>
          </a:prstGeom>
        </p:spPr>
        <p:txBody>
          <a:bodyPr wrap="square">
            <a:spAutoFit/>
          </a:bodyPr>
          <a:lstStyle/>
          <a:p>
            <a:pPr marL="457200" indent="-457200">
              <a:buFont typeface="+mj-lt"/>
              <a:buAutoNum type="alphaLcParenR"/>
            </a:pPr>
            <a:r>
              <a:rPr lang="en-US" sz="2400" dirty="0">
                <a:latin typeface="Calibri" pitchFamily="34" charset="0"/>
                <a:cs typeface="Calibri" pitchFamily="34" charset="0"/>
              </a:rPr>
              <a:t>If all the scores in a data set are the same, the Standard Deviation is equal to 1.00</a:t>
            </a:r>
          </a:p>
          <a:p>
            <a:pPr marL="457200" indent="-457200">
              <a:buFont typeface="+mj-lt"/>
              <a:buAutoNum type="alphaLcParenR"/>
            </a:pPr>
            <a:endParaRPr lang="en-US" sz="2400" dirty="0">
              <a:latin typeface="Calibri" pitchFamily="34" charset="0"/>
              <a:cs typeface="Calibri" pitchFamily="34" charset="0"/>
            </a:endParaRPr>
          </a:p>
          <a:p>
            <a:pPr marL="457200" indent="-457200">
              <a:buFont typeface="+mj-lt"/>
              <a:buAutoNum type="alphaLcParenR"/>
            </a:pPr>
            <a:endParaRPr lang="en-US" sz="2400" dirty="0">
              <a:latin typeface="Calibri" pitchFamily="34" charset="0"/>
              <a:cs typeface="Calibri" pitchFamily="34" charset="0"/>
            </a:endParaRPr>
          </a:p>
          <a:p>
            <a:pPr marL="457200" indent="-457200">
              <a:buFont typeface="+mj-lt"/>
              <a:buAutoNum type="alphaLcParenR"/>
            </a:pPr>
            <a:endParaRPr lang="en-US" sz="2400" dirty="0">
              <a:latin typeface="Calibri" pitchFamily="34" charset="0"/>
              <a:cs typeface="Calibri" pitchFamily="34" charset="0"/>
            </a:endParaRPr>
          </a:p>
          <a:p>
            <a:pPr marL="457200" indent="-457200">
              <a:buFont typeface="+mj-lt"/>
              <a:buAutoNum type="alphaLcParenR"/>
            </a:pPr>
            <a:endParaRPr lang="en-US" sz="2400" dirty="0">
              <a:latin typeface="Calibri" pitchFamily="34" charset="0"/>
              <a:cs typeface="Calibri" pitchFamily="34" charset="0"/>
            </a:endParaRPr>
          </a:p>
          <a:p>
            <a:pPr marL="457200" indent="-457200">
              <a:buFont typeface="+mj-lt"/>
              <a:buAutoNum type="alphaLcParenR"/>
            </a:pPr>
            <a:r>
              <a:rPr lang="en-US" sz="2400" dirty="0">
                <a:latin typeface="Calibri" pitchFamily="34" charset="0"/>
                <a:cs typeface="Calibri" pitchFamily="34" charset="0"/>
              </a:rPr>
              <a:t>The standard deviation measures …</a:t>
            </a:r>
          </a:p>
          <a:p>
            <a:pPr marL="688975"/>
            <a:r>
              <a:rPr lang="en-US" sz="2400" dirty="0">
                <a:latin typeface="Calibri" pitchFamily="34" charset="0"/>
                <a:cs typeface="Calibri" pitchFamily="34" charset="0"/>
              </a:rPr>
              <a:t>(1) Sum of squared deviation scores</a:t>
            </a:r>
          </a:p>
          <a:p>
            <a:pPr marL="688975"/>
            <a:r>
              <a:rPr lang="en-US" sz="2400" dirty="0">
                <a:latin typeface="Calibri" pitchFamily="34" charset="0"/>
                <a:cs typeface="Calibri" pitchFamily="34" charset="0"/>
              </a:rPr>
              <a:t>(2) Standard distance of a score from the mean</a:t>
            </a:r>
          </a:p>
          <a:p>
            <a:pPr marL="688975"/>
            <a:r>
              <a:rPr lang="en-US" sz="2400" dirty="0">
                <a:latin typeface="Calibri" pitchFamily="34" charset="0"/>
                <a:cs typeface="Calibri" pitchFamily="34" charset="0"/>
              </a:rPr>
              <a:t>(3) Average deviation of a score from the mean</a:t>
            </a:r>
          </a:p>
          <a:p>
            <a:pPr marL="688975"/>
            <a:r>
              <a:rPr lang="en-US" sz="2400" dirty="0">
                <a:latin typeface="Calibri" pitchFamily="34" charset="0"/>
                <a:cs typeface="Calibri" pitchFamily="34" charset="0"/>
              </a:rPr>
              <a:t>(4) </a:t>
            </a:r>
            <a:r>
              <a:rPr lang="en-US" sz="2400" dirty="0" smtClean="0">
                <a:latin typeface="Calibri" pitchFamily="34" charset="0"/>
                <a:cs typeface="Calibri" pitchFamily="34" charset="0"/>
              </a:rPr>
              <a:t>Sq. root of the average </a:t>
            </a:r>
            <a:r>
              <a:rPr lang="en-US" sz="2400" dirty="0">
                <a:latin typeface="Calibri" pitchFamily="34" charset="0"/>
                <a:cs typeface="Calibri" pitchFamily="34" charset="0"/>
              </a:rPr>
              <a:t>squared distance of a score from the mean</a:t>
            </a:r>
          </a:p>
        </p:txBody>
      </p:sp>
      <p:sp>
        <p:nvSpPr>
          <p:cNvPr id="7" name="Rounded Rectangle 6"/>
          <p:cNvSpPr/>
          <p:nvPr/>
        </p:nvSpPr>
        <p:spPr>
          <a:xfrm>
            <a:off x="7010400" y="1672798"/>
            <a:ext cx="1676400" cy="6858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True / False ?</a:t>
            </a:r>
          </a:p>
        </p:txBody>
      </p:sp>
      <p:sp>
        <p:nvSpPr>
          <p:cNvPr id="9" name="Rounded Rectangle 8"/>
          <p:cNvSpPr/>
          <p:nvPr/>
        </p:nvSpPr>
        <p:spPr>
          <a:xfrm>
            <a:off x="838200" y="2895600"/>
            <a:ext cx="6324600" cy="6858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Select the correct option</a:t>
            </a:r>
          </a:p>
        </p:txBody>
      </p:sp>
    </p:spTree>
    <p:extLst>
      <p:ext uri="{BB962C8B-B14F-4D97-AF65-F5344CB8AC3E}">
        <p14:creationId xmlns:p14="http://schemas.microsoft.com/office/powerpoint/2010/main" val="178928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Solution</a:t>
            </a:r>
          </a:p>
        </p:txBody>
      </p:sp>
      <p:sp>
        <p:nvSpPr>
          <p:cNvPr id="6" name="Rectangle 5"/>
          <p:cNvSpPr/>
          <p:nvPr/>
        </p:nvSpPr>
        <p:spPr>
          <a:xfrm>
            <a:off x="457200" y="1600200"/>
            <a:ext cx="6781800" cy="4893647"/>
          </a:xfrm>
          <a:prstGeom prst="rect">
            <a:avLst/>
          </a:prstGeom>
        </p:spPr>
        <p:txBody>
          <a:bodyPr wrap="square">
            <a:spAutoFit/>
          </a:bodyPr>
          <a:lstStyle/>
          <a:p>
            <a:pPr marL="457200" indent="-457200">
              <a:buFont typeface="+mj-lt"/>
              <a:buAutoNum type="alphaLcParenR"/>
            </a:pPr>
            <a:r>
              <a:rPr lang="en-US" sz="2400" dirty="0">
                <a:latin typeface="Calibri" pitchFamily="34" charset="0"/>
                <a:cs typeface="Calibri" pitchFamily="34" charset="0"/>
              </a:rPr>
              <a:t>If all the scores in a data set are the same, they are equal to the mean and hence the  deviation from mean = 0 therefore, Standard Deviation is equal to </a:t>
            </a:r>
            <a:r>
              <a:rPr lang="en-US" sz="2400" b="1" dirty="0">
                <a:latin typeface="Calibri" pitchFamily="34" charset="0"/>
                <a:cs typeface="Calibri" pitchFamily="34" charset="0"/>
              </a:rPr>
              <a:t>zero</a:t>
            </a:r>
          </a:p>
          <a:p>
            <a:pPr marL="457200" indent="-457200">
              <a:buFont typeface="+mj-lt"/>
              <a:buAutoNum type="alphaLcParenR"/>
            </a:pPr>
            <a:endParaRPr lang="en-US" sz="2400" dirty="0">
              <a:latin typeface="Calibri" pitchFamily="34" charset="0"/>
              <a:cs typeface="Calibri" pitchFamily="34" charset="0"/>
            </a:endParaRPr>
          </a:p>
          <a:p>
            <a:pPr marL="457200" indent="-457200">
              <a:buFont typeface="+mj-lt"/>
              <a:buAutoNum type="alphaLcParenR"/>
            </a:pPr>
            <a:endParaRPr lang="en-US" sz="2400" dirty="0">
              <a:latin typeface="Calibri" pitchFamily="34" charset="0"/>
              <a:cs typeface="Calibri" pitchFamily="34" charset="0"/>
            </a:endParaRPr>
          </a:p>
          <a:p>
            <a:pPr marL="457200" indent="-457200">
              <a:buFont typeface="+mj-lt"/>
              <a:buAutoNum type="alphaLcParenR"/>
            </a:pPr>
            <a:r>
              <a:rPr lang="en-US" sz="2400" dirty="0">
                <a:latin typeface="Calibri" pitchFamily="34" charset="0"/>
                <a:cs typeface="Calibri" pitchFamily="34" charset="0"/>
              </a:rPr>
              <a:t>The standard deviation measures …</a:t>
            </a:r>
          </a:p>
          <a:p>
            <a:pPr marL="688975"/>
            <a:r>
              <a:rPr lang="en-US" sz="2400" dirty="0">
                <a:solidFill>
                  <a:schemeClr val="bg1">
                    <a:lumMod val="65000"/>
                  </a:schemeClr>
                </a:solidFill>
                <a:latin typeface="Calibri" pitchFamily="34" charset="0"/>
                <a:cs typeface="Calibri" pitchFamily="34" charset="0"/>
              </a:rPr>
              <a:t>(1) Sum of squared deviation scores</a:t>
            </a:r>
          </a:p>
          <a:p>
            <a:pPr marL="688975"/>
            <a:r>
              <a:rPr lang="en-US" sz="2400" dirty="0">
                <a:solidFill>
                  <a:schemeClr val="bg1">
                    <a:lumMod val="65000"/>
                  </a:schemeClr>
                </a:solidFill>
                <a:latin typeface="Calibri" pitchFamily="34" charset="0"/>
                <a:cs typeface="Calibri" pitchFamily="34" charset="0"/>
              </a:rPr>
              <a:t>(2) Standard distance of a score from the mean</a:t>
            </a:r>
          </a:p>
          <a:p>
            <a:pPr marL="688975"/>
            <a:r>
              <a:rPr lang="en-US" sz="2400" dirty="0">
                <a:solidFill>
                  <a:schemeClr val="bg1">
                    <a:lumMod val="65000"/>
                  </a:schemeClr>
                </a:solidFill>
                <a:latin typeface="Calibri" pitchFamily="34" charset="0"/>
                <a:cs typeface="Calibri" pitchFamily="34" charset="0"/>
              </a:rPr>
              <a:t>(3) Average deviation of a score from the mean</a:t>
            </a:r>
          </a:p>
          <a:p>
            <a:pPr marL="688975"/>
            <a:r>
              <a:rPr lang="en-US" sz="2400" dirty="0">
                <a:latin typeface="Calibri" pitchFamily="34" charset="0"/>
                <a:cs typeface="Calibri" pitchFamily="34" charset="0"/>
              </a:rPr>
              <a:t>(4) Sq. root of the average squared distance of a score from the mean</a:t>
            </a:r>
          </a:p>
          <a:p>
            <a:pPr marL="688975"/>
            <a:endParaRPr lang="en-US" sz="2400" dirty="0">
              <a:latin typeface="Calibri" pitchFamily="34" charset="0"/>
              <a:cs typeface="Calibri" pitchFamily="34" charset="0"/>
            </a:endParaRPr>
          </a:p>
        </p:txBody>
      </p:sp>
      <p:sp>
        <p:nvSpPr>
          <p:cNvPr id="7" name="Rounded Rectangle 6"/>
          <p:cNvSpPr/>
          <p:nvPr/>
        </p:nvSpPr>
        <p:spPr>
          <a:xfrm>
            <a:off x="7010400" y="1672798"/>
            <a:ext cx="1676400" cy="6858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False</a:t>
            </a:r>
          </a:p>
        </p:txBody>
      </p:sp>
    </p:spTree>
    <p:extLst>
      <p:ext uri="{BB962C8B-B14F-4D97-AF65-F5344CB8AC3E}">
        <p14:creationId xmlns:p14="http://schemas.microsoft.com/office/powerpoint/2010/main" val="41190283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1600200"/>
            <a:ext cx="8077200" cy="4154984"/>
          </a:xfrm>
          <a:prstGeom prst="rect">
            <a:avLst/>
          </a:prstGeom>
        </p:spPr>
        <p:txBody>
          <a:bodyPr wrap="square">
            <a:spAutoFit/>
          </a:bodyPr>
          <a:lstStyle/>
          <a:p>
            <a:pPr marL="457200" indent="-457200">
              <a:buFont typeface="Arial" pitchFamily="34" charset="0"/>
              <a:buChar char="•"/>
            </a:pPr>
            <a:r>
              <a:rPr lang="en-US" sz="2400" dirty="0">
                <a:latin typeface="Calibri" pitchFamily="34" charset="0"/>
                <a:cs typeface="Calibri" pitchFamily="34" charset="0"/>
              </a:rPr>
              <a:t>Goal of inferential statistics: </a:t>
            </a:r>
          </a:p>
          <a:p>
            <a:pPr marL="914400" lvl="1" indent="-457200">
              <a:buFont typeface="Courier New" pitchFamily="49" charset="0"/>
              <a:buChar char="o"/>
            </a:pPr>
            <a:r>
              <a:rPr lang="en-US" sz="2400" dirty="0">
                <a:latin typeface="Calibri" pitchFamily="34" charset="0"/>
                <a:cs typeface="Calibri" pitchFamily="34" charset="0"/>
              </a:rPr>
              <a:t>Draw general conclusions about population based on limited information from a sample </a:t>
            </a:r>
          </a:p>
          <a:p>
            <a:pPr marL="457200" indent="-457200">
              <a:buFont typeface="+mj-lt"/>
              <a:buAutoNum type="alphaLcParenR"/>
            </a:pPr>
            <a:endParaRPr lang="en-US" sz="2400" dirty="0"/>
          </a:p>
          <a:p>
            <a:pPr marL="457200" indent="-457200">
              <a:buFont typeface="+mj-lt"/>
              <a:buAutoNum type="alphaLcParenR"/>
            </a:pPr>
            <a:endParaRPr lang="en-US" sz="2400" dirty="0"/>
          </a:p>
          <a:p>
            <a:pPr marL="457200" indent="-457200">
              <a:buFont typeface="Arial" pitchFamily="34" charset="0"/>
              <a:buChar char="•"/>
            </a:pPr>
            <a:r>
              <a:rPr lang="en-US" sz="2400" dirty="0">
                <a:latin typeface="Calibri" pitchFamily="34" charset="0"/>
                <a:cs typeface="Calibri" pitchFamily="34" charset="0"/>
              </a:rPr>
              <a:t>Samples differ from the population </a:t>
            </a:r>
          </a:p>
          <a:p>
            <a:pPr marL="914400" lvl="1" indent="-457200">
              <a:buFont typeface="Courier New" pitchFamily="49" charset="0"/>
              <a:buChar char="o"/>
            </a:pPr>
            <a:r>
              <a:rPr lang="en-US" sz="2400" dirty="0">
                <a:latin typeface="Calibri" pitchFamily="34" charset="0"/>
                <a:cs typeface="Calibri" pitchFamily="34" charset="0"/>
              </a:rPr>
              <a:t>Samples have less variability</a:t>
            </a:r>
          </a:p>
          <a:p>
            <a:pPr marL="914400" lvl="1" indent="-457200">
              <a:buFont typeface="Courier New" pitchFamily="49" charset="0"/>
              <a:buChar char="o"/>
            </a:pPr>
            <a:endParaRPr lang="en-US" sz="2400" dirty="0">
              <a:latin typeface="Calibri" pitchFamily="34" charset="0"/>
              <a:cs typeface="Calibri" pitchFamily="34" charset="0"/>
            </a:endParaRPr>
          </a:p>
          <a:p>
            <a:pPr marL="914400" lvl="1" indent="-457200">
              <a:buFont typeface="Courier New" pitchFamily="49" charset="0"/>
              <a:buChar char="o"/>
            </a:pPr>
            <a:r>
              <a:rPr lang="en-US" sz="2400" dirty="0">
                <a:latin typeface="Calibri" pitchFamily="34" charset="0"/>
                <a:cs typeface="Calibri" pitchFamily="34" charset="0"/>
              </a:rPr>
              <a:t>Computing the Variance and Standard Deviation in the same way as for a population would give a biased estimate of the population values</a:t>
            </a:r>
          </a:p>
        </p:txBody>
      </p:sp>
      <p:sp>
        <p:nvSpPr>
          <p:cNvPr id="8" name="Title 1"/>
          <p:cNvSpPr>
            <a:spLocks noGrp="1"/>
          </p:cNvSpPr>
          <p:nvPr>
            <p:ph type="title"/>
          </p:nvPr>
        </p:nvSpPr>
        <p:spPr>
          <a:xfrm>
            <a:off x="395640" y="274680"/>
            <a:ext cx="6386160" cy="849960"/>
          </a:xfrm>
        </p:spPr>
        <p:txBody>
          <a:bodyPr lIns="0" tIns="0" rIns="0" bIns="0" anchor="ctr"/>
          <a:lstStyle/>
          <a:p>
            <a:r>
              <a:rPr lang="en-US" sz="4000" b="1" dirty="0"/>
              <a:t>Standard Deviation and Variance for a Sample</a:t>
            </a:r>
          </a:p>
        </p:txBody>
      </p:sp>
    </p:spTree>
    <p:extLst>
      <p:ext uri="{BB962C8B-B14F-4D97-AF65-F5344CB8AC3E}">
        <p14:creationId xmlns:p14="http://schemas.microsoft.com/office/powerpoint/2010/main" val="14247252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6754" y="1619074"/>
            <a:ext cx="4230879" cy="4019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77687" y="1599196"/>
            <a:ext cx="3323728" cy="3231654"/>
          </a:xfrm>
          <a:prstGeom prst="rect">
            <a:avLst/>
          </a:prstGeom>
        </p:spPr>
        <p:txBody>
          <a:bodyPr wrap="square">
            <a:spAutoFit/>
          </a:bodyPr>
          <a:lstStyle/>
          <a:p>
            <a:pPr marL="285750" indent="-285750">
              <a:buFont typeface="Arial" pitchFamily="34" charset="0"/>
              <a:buChar char="•"/>
            </a:pPr>
            <a:r>
              <a:rPr lang="en-US" sz="2400" dirty="0">
                <a:latin typeface="Calibri" pitchFamily="34" charset="0"/>
                <a:cs typeface="Calibri" pitchFamily="34" charset="0"/>
              </a:rPr>
              <a:t>Sum of Squares (SS) is computed as before </a:t>
            </a:r>
          </a:p>
          <a:p>
            <a:pPr marL="285750" indent="-285750">
              <a:buFont typeface="Arial" pitchFamily="34" charset="0"/>
              <a:buChar char="•"/>
            </a:pPr>
            <a:endParaRPr lang="en-US" sz="1600" dirty="0">
              <a:latin typeface="Calibri" pitchFamily="34" charset="0"/>
              <a:cs typeface="Calibri" pitchFamily="34" charset="0"/>
            </a:endParaRPr>
          </a:p>
          <a:p>
            <a:pPr marL="285750" indent="-285750">
              <a:buFont typeface="Arial" pitchFamily="34" charset="0"/>
              <a:buChar char="•"/>
            </a:pPr>
            <a:r>
              <a:rPr lang="en-US" sz="2400" dirty="0">
                <a:latin typeface="Calibri" pitchFamily="34" charset="0"/>
                <a:cs typeface="Calibri" pitchFamily="34" charset="0"/>
              </a:rPr>
              <a:t> Formula for Variance has n-1 rather than N in the denominator </a:t>
            </a:r>
          </a:p>
          <a:p>
            <a:pPr marL="285750" indent="-285750">
              <a:buFont typeface="Arial" pitchFamily="34" charset="0"/>
              <a:buChar char="•"/>
            </a:pPr>
            <a:endParaRPr lang="en-US" sz="1400" dirty="0">
              <a:latin typeface="Calibri" pitchFamily="34" charset="0"/>
              <a:cs typeface="Calibri" pitchFamily="34" charset="0"/>
            </a:endParaRPr>
          </a:p>
          <a:p>
            <a:pPr marL="285750" indent="-285750">
              <a:buFont typeface="Arial" pitchFamily="34" charset="0"/>
              <a:buChar char="•"/>
            </a:pPr>
            <a:r>
              <a:rPr lang="en-US" sz="2400" dirty="0">
                <a:latin typeface="Calibri" pitchFamily="34" charset="0"/>
                <a:cs typeface="Calibri" pitchFamily="34" charset="0"/>
              </a:rPr>
              <a:t> Notation uses s instead of σ  </a:t>
            </a:r>
          </a:p>
        </p:txBody>
      </p:sp>
      <p:pic>
        <p:nvPicPr>
          <p:cNvPr id="58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015517"/>
            <a:ext cx="4873440" cy="1392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a:spLocks/>
          </p:cNvSpPr>
          <p:nvPr/>
        </p:nvSpPr>
        <p:spPr>
          <a:xfrm>
            <a:off x="377687" y="152400"/>
            <a:ext cx="6251713" cy="849960"/>
          </a:xfrm>
          <a:prstGeom prst="rect">
            <a:avLst/>
          </a:prstGeom>
        </p:spPr>
        <p:txBody>
          <a:bodyPr lIns="0" tIns="0" rIns="0" bIns="0" anchor="ctr"/>
          <a:lstStyle/>
          <a:p>
            <a:pPr algn="ctr"/>
            <a:r>
              <a:rPr lang="en-US" sz="2800" b="1" dirty="0">
                <a:latin typeface="Calibri" panose="020F0502020204030204" pitchFamily="34" charset="0"/>
                <a:cs typeface="Calibri" panose="020F0502020204030204" pitchFamily="34" charset="0"/>
              </a:rPr>
              <a:t>Sample  Standard Deviation and Variance</a:t>
            </a:r>
          </a:p>
        </p:txBody>
      </p:sp>
    </p:spTree>
    <p:extLst>
      <p:ext uri="{BB962C8B-B14F-4D97-AF65-F5344CB8AC3E}">
        <p14:creationId xmlns:p14="http://schemas.microsoft.com/office/powerpoint/2010/main" val="34187846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40" y="274680"/>
            <a:ext cx="6386160" cy="849960"/>
          </a:xfrm>
        </p:spPr>
        <p:txBody>
          <a:bodyPr lIns="0" tIns="0" rIns="0" bIns="0" anchor="ctr"/>
          <a:lstStyle/>
          <a:p>
            <a:r>
              <a:rPr lang="en-US" sz="4000" b="1" dirty="0"/>
              <a:t>Degrees of Freedom</a:t>
            </a:r>
          </a:p>
        </p:txBody>
      </p:sp>
      <p:sp>
        <p:nvSpPr>
          <p:cNvPr id="3" name="Rectangle 2"/>
          <p:cNvSpPr/>
          <p:nvPr/>
        </p:nvSpPr>
        <p:spPr>
          <a:xfrm>
            <a:off x="377686" y="1599196"/>
            <a:ext cx="7775713" cy="4524315"/>
          </a:xfrm>
          <a:prstGeom prst="rect">
            <a:avLst/>
          </a:prstGeom>
        </p:spPr>
        <p:txBody>
          <a:bodyPr wrap="square">
            <a:spAutoFit/>
          </a:bodyPr>
          <a:lstStyle/>
          <a:p>
            <a:pPr marL="285750" indent="-285750">
              <a:buFont typeface="Arial" pitchFamily="34" charset="0"/>
              <a:buChar char="•"/>
            </a:pPr>
            <a:r>
              <a:rPr lang="en-US" sz="2400" dirty="0">
                <a:latin typeface="Calibri" pitchFamily="34" charset="0"/>
                <a:cs typeface="Calibri" pitchFamily="34" charset="0"/>
              </a:rPr>
              <a:t>Population variance </a:t>
            </a:r>
          </a:p>
          <a:p>
            <a:pPr marL="806450" indent="-342900">
              <a:buFont typeface="Courier New" pitchFamily="49" charset="0"/>
              <a:buChar char="o"/>
            </a:pPr>
            <a:r>
              <a:rPr lang="en-US" sz="2400" dirty="0">
                <a:latin typeface="Calibri" pitchFamily="34" charset="0"/>
                <a:cs typeface="Calibri" pitchFamily="34" charset="0"/>
              </a:rPr>
              <a:t>Mean is known </a:t>
            </a:r>
          </a:p>
          <a:p>
            <a:pPr marL="806450" indent="-342900">
              <a:buFont typeface="Courier New" pitchFamily="49" charset="0"/>
              <a:buChar char="o"/>
            </a:pPr>
            <a:r>
              <a:rPr lang="en-US" sz="2400" dirty="0">
                <a:latin typeface="Calibri" pitchFamily="34" charset="0"/>
                <a:cs typeface="Calibri" pitchFamily="34" charset="0"/>
              </a:rPr>
              <a:t>Deviations are computed from a known mean </a:t>
            </a:r>
          </a:p>
          <a:p>
            <a:pPr marL="285750" indent="-285750">
              <a:buFont typeface="Arial" pitchFamily="34" charset="0"/>
              <a:buChar char="•"/>
            </a:pPr>
            <a:endParaRPr lang="en-US" sz="2400" dirty="0">
              <a:latin typeface="Calibri" pitchFamily="34" charset="0"/>
              <a:cs typeface="Calibri" pitchFamily="34" charset="0"/>
            </a:endParaRPr>
          </a:p>
          <a:p>
            <a:pPr marL="285750" indent="-285750">
              <a:buFont typeface="Arial" pitchFamily="34" charset="0"/>
              <a:buChar char="•"/>
            </a:pPr>
            <a:r>
              <a:rPr lang="en-US" sz="2400" dirty="0">
                <a:latin typeface="Calibri" pitchFamily="34" charset="0"/>
                <a:cs typeface="Calibri" pitchFamily="34" charset="0"/>
              </a:rPr>
              <a:t> Sample variance as estimate of population </a:t>
            </a:r>
          </a:p>
          <a:p>
            <a:pPr marL="806450" indent="-342900">
              <a:buFont typeface="Courier New" pitchFamily="49" charset="0"/>
              <a:buChar char="o"/>
            </a:pPr>
            <a:r>
              <a:rPr lang="en-US" sz="2400" dirty="0">
                <a:latin typeface="Calibri" pitchFamily="34" charset="0"/>
                <a:cs typeface="Calibri" pitchFamily="34" charset="0"/>
              </a:rPr>
              <a:t>Population mean is unknown </a:t>
            </a:r>
          </a:p>
          <a:p>
            <a:pPr marL="806450" indent="-342900">
              <a:buFont typeface="Courier New" pitchFamily="49" charset="0"/>
              <a:buChar char="o"/>
            </a:pPr>
            <a:r>
              <a:rPr lang="en-US" sz="2400" dirty="0">
                <a:latin typeface="Calibri" pitchFamily="34" charset="0"/>
                <a:cs typeface="Calibri" pitchFamily="34" charset="0"/>
              </a:rPr>
              <a:t>Using sample mean restricts variability </a:t>
            </a:r>
          </a:p>
          <a:p>
            <a:pPr marL="285750" indent="-285750">
              <a:buFont typeface="Arial" pitchFamily="34" charset="0"/>
              <a:buChar char="•"/>
            </a:pPr>
            <a:endParaRPr lang="en-US" sz="2400" dirty="0">
              <a:latin typeface="Calibri" pitchFamily="34" charset="0"/>
              <a:cs typeface="Calibri" pitchFamily="34" charset="0"/>
            </a:endParaRPr>
          </a:p>
          <a:p>
            <a:pPr marL="285750" indent="-285750">
              <a:buFont typeface="Arial" pitchFamily="34" charset="0"/>
              <a:buChar char="•"/>
            </a:pPr>
            <a:r>
              <a:rPr lang="en-US" sz="2400" dirty="0">
                <a:latin typeface="Calibri" pitchFamily="34" charset="0"/>
                <a:cs typeface="Calibri" pitchFamily="34" charset="0"/>
              </a:rPr>
              <a:t> Degrees of freedom </a:t>
            </a:r>
          </a:p>
          <a:p>
            <a:pPr marL="806450" indent="-342900">
              <a:buFont typeface="Courier New" pitchFamily="49" charset="0"/>
              <a:buChar char="o"/>
            </a:pPr>
            <a:r>
              <a:rPr lang="en-US" sz="2400" dirty="0">
                <a:latin typeface="Calibri" pitchFamily="34" charset="0"/>
                <a:cs typeface="Calibri" pitchFamily="34" charset="0"/>
              </a:rPr>
              <a:t>Number of scores in sample that are independent and free to vary</a:t>
            </a:r>
          </a:p>
          <a:p>
            <a:pPr marL="806450" indent="-342900">
              <a:buFont typeface="Courier New" pitchFamily="49" charset="0"/>
              <a:buChar char="o"/>
            </a:pPr>
            <a:r>
              <a:rPr lang="en-US" sz="2400" dirty="0">
                <a:latin typeface="Calibri" pitchFamily="34" charset="0"/>
                <a:cs typeface="Calibri" pitchFamily="34" charset="0"/>
              </a:rPr>
              <a:t>Degrees of freedom (</a:t>
            </a:r>
            <a:r>
              <a:rPr lang="en-US" sz="2400" dirty="0" err="1">
                <a:latin typeface="Calibri" pitchFamily="34" charset="0"/>
                <a:cs typeface="Calibri" pitchFamily="34" charset="0"/>
              </a:rPr>
              <a:t>df</a:t>
            </a:r>
            <a:r>
              <a:rPr lang="en-US" sz="2400" dirty="0">
                <a:latin typeface="Calibri" pitchFamily="34" charset="0"/>
                <a:cs typeface="Calibri" pitchFamily="34" charset="0"/>
              </a:rPr>
              <a:t>) = n – 1</a:t>
            </a:r>
          </a:p>
        </p:txBody>
      </p:sp>
    </p:spTree>
    <p:extLst>
      <p:ext uri="{BB962C8B-B14F-4D97-AF65-F5344CB8AC3E}">
        <p14:creationId xmlns:p14="http://schemas.microsoft.com/office/powerpoint/2010/main" val="31819027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Learning Check</a:t>
            </a:r>
          </a:p>
        </p:txBody>
      </p:sp>
      <p:sp>
        <p:nvSpPr>
          <p:cNvPr id="6" name="Rectangle 5"/>
          <p:cNvSpPr/>
          <p:nvPr/>
        </p:nvSpPr>
        <p:spPr>
          <a:xfrm>
            <a:off x="480391" y="2215559"/>
            <a:ext cx="7745896" cy="2308324"/>
          </a:xfrm>
          <a:prstGeom prst="rect">
            <a:avLst/>
          </a:prstGeom>
        </p:spPr>
        <p:txBody>
          <a:bodyPr wrap="square">
            <a:spAutoFit/>
          </a:bodyPr>
          <a:lstStyle/>
          <a:p>
            <a:pPr marL="457200" indent="-457200">
              <a:buFont typeface="+mj-lt"/>
              <a:buAutoNum type="alphaLcParenR"/>
            </a:pPr>
            <a:r>
              <a:rPr lang="en-US" sz="2400" dirty="0">
                <a:latin typeface="Calibri" pitchFamily="34" charset="0"/>
                <a:cs typeface="Calibri" pitchFamily="34" charset="0"/>
              </a:rPr>
              <a:t>A sample of four scores has SS = 24. What is the variance? </a:t>
            </a:r>
          </a:p>
          <a:p>
            <a:pPr marL="1146175" indent="-457200">
              <a:buAutoNum type="arabicParenBoth"/>
            </a:pPr>
            <a:r>
              <a:rPr lang="en-US" sz="2400" dirty="0">
                <a:latin typeface="Calibri" pitchFamily="34" charset="0"/>
                <a:cs typeface="Calibri" pitchFamily="34" charset="0"/>
              </a:rPr>
              <a:t>The variance is 6</a:t>
            </a:r>
          </a:p>
          <a:p>
            <a:pPr marL="1146175" indent="-457200">
              <a:buAutoNum type="arabicParenBoth"/>
            </a:pPr>
            <a:r>
              <a:rPr lang="en-US" sz="2400" dirty="0">
                <a:latin typeface="Calibri" pitchFamily="34" charset="0"/>
                <a:cs typeface="Calibri" pitchFamily="34" charset="0"/>
              </a:rPr>
              <a:t>The variance is 7</a:t>
            </a:r>
          </a:p>
          <a:p>
            <a:pPr marL="1146175" indent="-457200">
              <a:buFontTx/>
              <a:buAutoNum type="arabicParenBoth"/>
            </a:pPr>
            <a:r>
              <a:rPr lang="en-US" sz="2400" dirty="0">
                <a:latin typeface="Calibri" pitchFamily="34" charset="0"/>
                <a:cs typeface="Calibri" pitchFamily="34" charset="0"/>
              </a:rPr>
              <a:t>The variance is 8</a:t>
            </a:r>
          </a:p>
          <a:p>
            <a:pPr marL="1146175" indent="-457200">
              <a:buFontTx/>
              <a:buAutoNum type="arabicParenBoth"/>
            </a:pPr>
            <a:r>
              <a:rPr lang="en-US" sz="2400" dirty="0">
                <a:latin typeface="Calibri" pitchFamily="34" charset="0"/>
                <a:cs typeface="Calibri" pitchFamily="34" charset="0"/>
              </a:rPr>
              <a:t>The variance is 12</a:t>
            </a:r>
          </a:p>
        </p:txBody>
      </p:sp>
      <p:sp>
        <p:nvSpPr>
          <p:cNvPr id="9" name="Rounded Rectangle 8"/>
          <p:cNvSpPr/>
          <p:nvPr/>
        </p:nvSpPr>
        <p:spPr>
          <a:xfrm>
            <a:off x="712304" y="1524000"/>
            <a:ext cx="6324600" cy="6858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Select the correct option</a:t>
            </a:r>
          </a:p>
        </p:txBody>
      </p:sp>
      <p:sp>
        <p:nvSpPr>
          <p:cNvPr id="8" name="Rounded Rectangle 7"/>
          <p:cNvSpPr/>
          <p:nvPr/>
        </p:nvSpPr>
        <p:spPr>
          <a:xfrm>
            <a:off x="7388087" y="4724400"/>
            <a:ext cx="1676400" cy="6858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True / False ?</a:t>
            </a:r>
          </a:p>
        </p:txBody>
      </p:sp>
      <p:sp>
        <p:nvSpPr>
          <p:cNvPr id="10" name="Rectangle 9"/>
          <p:cNvSpPr/>
          <p:nvPr/>
        </p:nvSpPr>
        <p:spPr>
          <a:xfrm>
            <a:off x="480390" y="4616295"/>
            <a:ext cx="6758609" cy="1938992"/>
          </a:xfrm>
          <a:prstGeom prst="rect">
            <a:avLst/>
          </a:prstGeom>
        </p:spPr>
        <p:txBody>
          <a:bodyPr wrap="square">
            <a:spAutoFit/>
          </a:bodyPr>
          <a:lstStyle/>
          <a:p>
            <a:pPr marL="457200" indent="-457200">
              <a:buFont typeface="+mj-lt"/>
              <a:buAutoNum type="alphaLcParenR" startAt="2"/>
            </a:pPr>
            <a:r>
              <a:rPr lang="en-US" sz="2400" dirty="0">
                <a:latin typeface="Calibri" pitchFamily="34" charset="0"/>
                <a:cs typeface="Calibri" pitchFamily="34" charset="0"/>
              </a:rPr>
              <a:t>A sample systematically has less variability than a population</a:t>
            </a:r>
          </a:p>
          <a:p>
            <a:pPr marL="457200" indent="-457200">
              <a:buFont typeface="+mj-lt"/>
              <a:buAutoNum type="alphaLcParenR" startAt="2"/>
            </a:pPr>
            <a:r>
              <a:rPr lang="en-US" sz="2400" dirty="0">
                <a:latin typeface="Calibri" pitchFamily="34" charset="0"/>
                <a:cs typeface="Calibri" pitchFamily="34" charset="0"/>
              </a:rPr>
              <a:t>The standard deviation is the distance from the Mean to the farthest point on the distribution curve</a:t>
            </a:r>
          </a:p>
        </p:txBody>
      </p:sp>
      <p:sp>
        <p:nvSpPr>
          <p:cNvPr id="11" name="Rounded Rectangle 10"/>
          <p:cNvSpPr/>
          <p:nvPr/>
        </p:nvSpPr>
        <p:spPr>
          <a:xfrm>
            <a:off x="7388087" y="5562600"/>
            <a:ext cx="1676400" cy="6858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True / False ?</a:t>
            </a:r>
          </a:p>
        </p:txBody>
      </p:sp>
    </p:spTree>
    <p:extLst>
      <p:ext uri="{BB962C8B-B14F-4D97-AF65-F5344CB8AC3E}">
        <p14:creationId xmlns:p14="http://schemas.microsoft.com/office/powerpoint/2010/main" val="20196452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Solution</a:t>
            </a:r>
          </a:p>
        </p:txBody>
      </p:sp>
      <p:sp>
        <p:nvSpPr>
          <p:cNvPr id="6" name="Rectangle 5"/>
          <p:cNvSpPr/>
          <p:nvPr/>
        </p:nvSpPr>
        <p:spPr>
          <a:xfrm>
            <a:off x="480391" y="2215559"/>
            <a:ext cx="7745896" cy="2308324"/>
          </a:xfrm>
          <a:prstGeom prst="rect">
            <a:avLst/>
          </a:prstGeom>
        </p:spPr>
        <p:txBody>
          <a:bodyPr wrap="square">
            <a:spAutoFit/>
          </a:bodyPr>
          <a:lstStyle/>
          <a:p>
            <a:pPr marL="457200" indent="-457200">
              <a:buFont typeface="+mj-lt"/>
              <a:buAutoNum type="alphaLcParenR"/>
            </a:pPr>
            <a:r>
              <a:rPr lang="en-US" sz="2400" dirty="0">
                <a:latin typeface="Calibri" pitchFamily="34" charset="0"/>
                <a:cs typeface="Calibri" pitchFamily="34" charset="0"/>
              </a:rPr>
              <a:t>A sample of four scores has SS = 24. What is the variance? </a:t>
            </a:r>
          </a:p>
          <a:p>
            <a:pPr marL="1146175" indent="-457200">
              <a:buAutoNum type="arabicParenBoth"/>
            </a:pPr>
            <a:r>
              <a:rPr lang="en-US" sz="2400" dirty="0">
                <a:solidFill>
                  <a:schemeClr val="bg1">
                    <a:lumMod val="85000"/>
                  </a:schemeClr>
                </a:solidFill>
                <a:latin typeface="Calibri" pitchFamily="34" charset="0"/>
                <a:cs typeface="Calibri" pitchFamily="34" charset="0"/>
              </a:rPr>
              <a:t>The variance is 6</a:t>
            </a:r>
          </a:p>
          <a:p>
            <a:pPr marL="1146175" indent="-457200">
              <a:buAutoNum type="arabicParenBoth"/>
            </a:pPr>
            <a:r>
              <a:rPr lang="en-US" sz="2400" dirty="0">
                <a:solidFill>
                  <a:schemeClr val="bg1">
                    <a:lumMod val="85000"/>
                  </a:schemeClr>
                </a:solidFill>
                <a:latin typeface="Calibri" pitchFamily="34" charset="0"/>
                <a:cs typeface="Calibri" pitchFamily="34" charset="0"/>
              </a:rPr>
              <a:t>The variance is 7</a:t>
            </a:r>
          </a:p>
          <a:p>
            <a:pPr marL="1146175" indent="-457200">
              <a:buFontTx/>
              <a:buAutoNum type="arabicParenBoth"/>
            </a:pPr>
            <a:r>
              <a:rPr lang="en-US" sz="2400" dirty="0">
                <a:latin typeface="Calibri" pitchFamily="34" charset="0"/>
                <a:cs typeface="Calibri" pitchFamily="34" charset="0"/>
              </a:rPr>
              <a:t>The variance is 8</a:t>
            </a:r>
          </a:p>
          <a:p>
            <a:pPr marL="1146175" indent="-457200">
              <a:buFontTx/>
              <a:buAutoNum type="arabicParenBoth"/>
            </a:pPr>
            <a:r>
              <a:rPr lang="en-US" sz="2400" dirty="0">
                <a:solidFill>
                  <a:schemeClr val="bg1">
                    <a:lumMod val="85000"/>
                  </a:schemeClr>
                </a:solidFill>
                <a:latin typeface="Calibri" pitchFamily="34" charset="0"/>
                <a:cs typeface="Calibri" pitchFamily="34" charset="0"/>
              </a:rPr>
              <a:t>The variance is 12</a:t>
            </a:r>
          </a:p>
        </p:txBody>
      </p:sp>
      <p:sp>
        <p:nvSpPr>
          <p:cNvPr id="9" name="Rounded Rectangle 8"/>
          <p:cNvSpPr/>
          <p:nvPr/>
        </p:nvSpPr>
        <p:spPr>
          <a:xfrm>
            <a:off x="712304" y="1524000"/>
            <a:ext cx="6324600" cy="6858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Select the correct option</a:t>
            </a:r>
          </a:p>
        </p:txBody>
      </p:sp>
      <p:sp>
        <p:nvSpPr>
          <p:cNvPr id="8" name="Rounded Rectangle 7"/>
          <p:cNvSpPr/>
          <p:nvPr/>
        </p:nvSpPr>
        <p:spPr>
          <a:xfrm>
            <a:off x="7388087" y="4724400"/>
            <a:ext cx="1676400" cy="6858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True</a:t>
            </a:r>
          </a:p>
        </p:txBody>
      </p:sp>
      <p:sp>
        <p:nvSpPr>
          <p:cNvPr id="10" name="Rectangle 9"/>
          <p:cNvSpPr/>
          <p:nvPr/>
        </p:nvSpPr>
        <p:spPr>
          <a:xfrm>
            <a:off x="480390" y="4616295"/>
            <a:ext cx="6758609" cy="2015936"/>
          </a:xfrm>
          <a:prstGeom prst="rect">
            <a:avLst/>
          </a:prstGeom>
        </p:spPr>
        <p:txBody>
          <a:bodyPr wrap="square">
            <a:spAutoFit/>
          </a:bodyPr>
          <a:lstStyle/>
          <a:p>
            <a:pPr marL="457200" indent="-457200">
              <a:spcAft>
                <a:spcPts val="600"/>
              </a:spcAft>
              <a:buFont typeface="+mj-lt"/>
              <a:buAutoNum type="alphaLcParenR" startAt="2"/>
            </a:pPr>
            <a:r>
              <a:rPr lang="en-US" sz="2400" dirty="0">
                <a:latin typeface="Calibri" pitchFamily="34" charset="0"/>
                <a:cs typeface="Calibri" pitchFamily="34" charset="0"/>
              </a:rPr>
              <a:t>Extreme scores affect variability, but are less likely to be included in a sample</a:t>
            </a:r>
          </a:p>
          <a:p>
            <a:pPr marL="457200" indent="-457200">
              <a:buFont typeface="+mj-lt"/>
              <a:buAutoNum type="alphaLcParenR" startAt="2"/>
            </a:pPr>
            <a:r>
              <a:rPr lang="en-US" sz="2400" dirty="0">
                <a:latin typeface="Calibri" pitchFamily="34" charset="0"/>
                <a:cs typeface="Calibri" pitchFamily="34" charset="0"/>
              </a:rPr>
              <a:t>The standard deviation extends from the mean approximately halfway to the most extreme score </a:t>
            </a:r>
          </a:p>
        </p:txBody>
      </p:sp>
      <p:sp>
        <p:nvSpPr>
          <p:cNvPr id="11" name="Rounded Rectangle 10"/>
          <p:cNvSpPr/>
          <p:nvPr/>
        </p:nvSpPr>
        <p:spPr>
          <a:xfrm>
            <a:off x="7388087" y="5562600"/>
            <a:ext cx="1676400" cy="6858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False</a:t>
            </a:r>
          </a:p>
        </p:txBody>
      </p:sp>
    </p:spTree>
    <p:extLst>
      <p:ext uri="{BB962C8B-B14F-4D97-AF65-F5344CB8AC3E}">
        <p14:creationId xmlns:p14="http://schemas.microsoft.com/office/powerpoint/2010/main" val="23785724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67A9-0BDE-4BD2-9D8E-CF546E39F51E}"/>
              </a:ext>
            </a:extLst>
          </p:cNvPr>
          <p:cNvSpPr>
            <a:spLocks noGrp="1"/>
          </p:cNvSpPr>
          <p:nvPr>
            <p:ph type="title"/>
          </p:nvPr>
        </p:nvSpPr>
        <p:spPr>
          <a:xfrm>
            <a:off x="838200" y="381000"/>
            <a:ext cx="6058800" cy="849960"/>
          </a:xfrm>
        </p:spPr>
        <p:txBody>
          <a:bodyPr/>
          <a:lstStyle/>
          <a:p>
            <a:pPr algn="ctr"/>
            <a:r>
              <a:rPr lang="en-US" sz="3200" b="1" dirty="0">
                <a:latin typeface="Calibri" panose="020F0502020204030204" pitchFamily="34" charset="0"/>
                <a:cs typeface="Calibri" panose="020F0502020204030204" pitchFamily="34" charset="0"/>
              </a:rPr>
              <a:t>Evaluation Components </a:t>
            </a:r>
            <a:endParaRPr lang="x-none" sz="3200" b="1" dirty="0">
              <a:latin typeface="Calibri" panose="020F0502020204030204" pitchFamily="34" charset="0"/>
              <a:cs typeface="Calibri" panose="020F050202020403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8615435"/>
              </p:ext>
            </p:extLst>
          </p:nvPr>
        </p:nvGraphicFramePr>
        <p:xfrm>
          <a:off x="381000" y="1600200"/>
          <a:ext cx="7391401" cy="4419600"/>
        </p:xfrm>
        <a:graphic>
          <a:graphicData uri="http://schemas.openxmlformats.org/drawingml/2006/table">
            <a:tbl>
              <a:tblPr>
                <a:tableStyleId>{5C22544A-7EE6-4342-B048-85BDC9FD1C3A}</a:tableStyleId>
              </a:tblPr>
              <a:tblGrid>
                <a:gridCol w="1381152">
                  <a:extLst>
                    <a:ext uri="{9D8B030D-6E8A-4147-A177-3AD203B41FA5}">
                      <a16:colId xmlns:a16="http://schemas.microsoft.com/office/drawing/2014/main" val="20000"/>
                    </a:ext>
                  </a:extLst>
                </a:gridCol>
                <a:gridCol w="2820681">
                  <a:extLst>
                    <a:ext uri="{9D8B030D-6E8A-4147-A177-3AD203B41FA5}">
                      <a16:colId xmlns:a16="http://schemas.microsoft.com/office/drawing/2014/main" val="20001"/>
                    </a:ext>
                  </a:extLst>
                </a:gridCol>
                <a:gridCol w="1784817">
                  <a:extLst>
                    <a:ext uri="{9D8B030D-6E8A-4147-A177-3AD203B41FA5}">
                      <a16:colId xmlns:a16="http://schemas.microsoft.com/office/drawing/2014/main" val="20002"/>
                    </a:ext>
                  </a:extLst>
                </a:gridCol>
                <a:gridCol w="1404751">
                  <a:extLst>
                    <a:ext uri="{9D8B030D-6E8A-4147-A177-3AD203B41FA5}">
                      <a16:colId xmlns:a16="http://schemas.microsoft.com/office/drawing/2014/main" val="20003"/>
                    </a:ext>
                  </a:extLst>
                </a:gridCol>
              </a:tblGrid>
              <a:tr h="883920">
                <a:tc>
                  <a:txBody>
                    <a:bodyPr/>
                    <a:lstStyle/>
                    <a:p>
                      <a:pPr marL="0" marR="0" algn="ctr">
                        <a:spcBef>
                          <a:spcPts val="720"/>
                        </a:spcBef>
                        <a:spcAft>
                          <a:spcPts val="720"/>
                        </a:spcAft>
                      </a:pPr>
                      <a:r>
                        <a:rPr lang="en-IN" sz="1800" dirty="0">
                          <a:effectLst/>
                        </a:rPr>
                        <a:t>No</a:t>
                      </a:r>
                      <a:endParaRPr lang="en-US" sz="1800" dirty="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a:effectLst/>
                        </a:rPr>
                        <a:t>Name</a:t>
                      </a:r>
                      <a:endParaRPr lang="en-US" sz="180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a:effectLst/>
                        </a:rPr>
                        <a:t>Type</a:t>
                      </a:r>
                      <a:endParaRPr lang="en-US" sz="180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dirty="0">
                          <a:effectLst/>
                        </a:rPr>
                        <a:t>Weight</a:t>
                      </a:r>
                      <a:endParaRPr lang="en-US" sz="1800" dirty="0">
                        <a:effectLst/>
                        <a:latin typeface="Times New Roman" panose="02020603050405020304" pitchFamily="18" charset="0"/>
                      </a:endParaRPr>
                    </a:p>
                  </a:txBody>
                  <a:tcPr marL="20955" marR="34925" marT="34925" marB="34925">
                    <a:noFill/>
                  </a:tcPr>
                </a:tc>
                <a:extLst>
                  <a:ext uri="{0D108BD9-81ED-4DB2-BD59-A6C34878D82A}">
                    <a16:rowId xmlns:a16="http://schemas.microsoft.com/office/drawing/2014/main" val="10000"/>
                  </a:ext>
                </a:extLst>
              </a:tr>
              <a:tr h="883920">
                <a:tc>
                  <a:txBody>
                    <a:bodyPr/>
                    <a:lstStyle/>
                    <a:p>
                      <a:pPr marL="0" marR="0" algn="ctr">
                        <a:spcBef>
                          <a:spcPts val="720"/>
                        </a:spcBef>
                        <a:spcAft>
                          <a:spcPts val="720"/>
                        </a:spcAft>
                      </a:pPr>
                      <a:r>
                        <a:rPr lang="en-IN" sz="1800" dirty="0">
                          <a:effectLst/>
                        </a:rPr>
                        <a:t>EC-1(a)</a:t>
                      </a:r>
                      <a:endParaRPr lang="en-US" sz="1800" dirty="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dirty="0">
                          <a:effectLst/>
                        </a:rPr>
                        <a:t>Quizzes – 1 &amp; 2</a:t>
                      </a:r>
                    </a:p>
                    <a:p>
                      <a:pPr marL="0" marR="0" algn="ctr">
                        <a:spcBef>
                          <a:spcPts val="720"/>
                        </a:spcBef>
                        <a:spcAft>
                          <a:spcPts val="720"/>
                        </a:spcAft>
                      </a:pPr>
                      <a:endParaRPr lang="en-US" sz="1800" dirty="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a:effectLst/>
                        </a:rPr>
                        <a:t>Online</a:t>
                      </a:r>
                      <a:endParaRPr lang="en-US" sz="180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dirty="0">
                          <a:effectLst/>
                        </a:rPr>
                        <a:t>10%</a:t>
                      </a:r>
                    </a:p>
                    <a:p>
                      <a:pPr marL="0" marR="0" algn="ctr">
                        <a:spcBef>
                          <a:spcPts val="720"/>
                        </a:spcBef>
                        <a:spcAft>
                          <a:spcPts val="720"/>
                        </a:spcAft>
                      </a:pPr>
                      <a:endParaRPr lang="en-US" sz="1800" dirty="0">
                        <a:effectLst/>
                        <a:latin typeface="Times New Roman" panose="02020603050405020304" pitchFamily="18" charset="0"/>
                      </a:endParaRPr>
                    </a:p>
                  </a:txBody>
                  <a:tcPr marL="20955" marR="34925" marT="34925" marB="34925">
                    <a:noFill/>
                  </a:tcPr>
                </a:tc>
                <a:extLst>
                  <a:ext uri="{0D108BD9-81ED-4DB2-BD59-A6C34878D82A}">
                    <a16:rowId xmlns:a16="http://schemas.microsoft.com/office/drawing/2014/main" val="10001"/>
                  </a:ext>
                </a:extLst>
              </a:tr>
              <a:tr h="883920">
                <a:tc>
                  <a:txBody>
                    <a:bodyPr/>
                    <a:lstStyle/>
                    <a:p>
                      <a:pPr marL="0" marR="0" algn="ctr">
                        <a:spcBef>
                          <a:spcPts val="720"/>
                        </a:spcBef>
                        <a:spcAft>
                          <a:spcPts val="720"/>
                        </a:spcAft>
                      </a:pPr>
                      <a:r>
                        <a:rPr lang="en-IN" sz="1800">
                          <a:effectLst/>
                        </a:rPr>
                        <a:t>EC-1(b)</a:t>
                      </a:r>
                      <a:endParaRPr lang="en-US" sz="180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dirty="0">
                          <a:effectLst/>
                        </a:rPr>
                        <a:t>Assignments – 1 &amp; 2</a:t>
                      </a:r>
                      <a:endParaRPr lang="en-US" sz="1800" dirty="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a:effectLst/>
                        </a:rPr>
                        <a:t>Online</a:t>
                      </a:r>
                      <a:endParaRPr lang="en-US" sz="180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dirty="0">
                          <a:effectLst/>
                        </a:rPr>
                        <a:t>20%</a:t>
                      </a:r>
                      <a:endParaRPr lang="en-US" sz="1800" dirty="0">
                        <a:effectLst/>
                        <a:latin typeface="Times New Roman" panose="02020603050405020304" pitchFamily="18" charset="0"/>
                      </a:endParaRPr>
                    </a:p>
                  </a:txBody>
                  <a:tcPr marL="20955" marR="34925" marT="34925" marB="34925">
                    <a:noFill/>
                  </a:tcPr>
                </a:tc>
                <a:extLst>
                  <a:ext uri="{0D108BD9-81ED-4DB2-BD59-A6C34878D82A}">
                    <a16:rowId xmlns:a16="http://schemas.microsoft.com/office/drawing/2014/main" val="10002"/>
                  </a:ext>
                </a:extLst>
              </a:tr>
              <a:tr h="883920">
                <a:tc>
                  <a:txBody>
                    <a:bodyPr/>
                    <a:lstStyle/>
                    <a:p>
                      <a:pPr marL="0" marR="0" algn="ctr">
                        <a:spcBef>
                          <a:spcPts val="720"/>
                        </a:spcBef>
                        <a:spcAft>
                          <a:spcPts val="720"/>
                        </a:spcAft>
                      </a:pPr>
                      <a:r>
                        <a:rPr lang="en-IN" sz="1800">
                          <a:effectLst/>
                        </a:rPr>
                        <a:t>EC-2</a:t>
                      </a:r>
                      <a:endParaRPr lang="en-US" sz="180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a:effectLst/>
                        </a:rPr>
                        <a:t>Mid-Semester Test</a:t>
                      </a:r>
                      <a:endParaRPr lang="en-US" sz="180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dirty="0">
                          <a:effectLst/>
                        </a:rPr>
                        <a:t>Closed Book</a:t>
                      </a:r>
                      <a:endParaRPr lang="en-US" sz="1800" dirty="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a:effectLst/>
                        </a:rPr>
                        <a:t>30%</a:t>
                      </a:r>
                      <a:endParaRPr lang="en-US" sz="1800">
                        <a:effectLst/>
                        <a:latin typeface="Times New Roman" panose="02020603050405020304" pitchFamily="18" charset="0"/>
                      </a:endParaRPr>
                    </a:p>
                  </a:txBody>
                  <a:tcPr marL="20955" marR="34925" marT="34925" marB="34925">
                    <a:noFill/>
                  </a:tcPr>
                </a:tc>
                <a:extLst>
                  <a:ext uri="{0D108BD9-81ED-4DB2-BD59-A6C34878D82A}">
                    <a16:rowId xmlns:a16="http://schemas.microsoft.com/office/drawing/2014/main" val="10003"/>
                  </a:ext>
                </a:extLst>
              </a:tr>
              <a:tr h="883920">
                <a:tc>
                  <a:txBody>
                    <a:bodyPr/>
                    <a:lstStyle/>
                    <a:p>
                      <a:pPr marL="0" marR="0" algn="ctr">
                        <a:spcBef>
                          <a:spcPts val="720"/>
                        </a:spcBef>
                        <a:spcAft>
                          <a:spcPts val="720"/>
                        </a:spcAft>
                      </a:pPr>
                      <a:r>
                        <a:rPr lang="en-IN" sz="1800" dirty="0">
                          <a:effectLst/>
                        </a:rPr>
                        <a:t>EC-3</a:t>
                      </a:r>
                      <a:endParaRPr lang="en-US" sz="1800" dirty="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a:effectLst/>
                        </a:rPr>
                        <a:t>Comprehensive Exam</a:t>
                      </a:r>
                      <a:endParaRPr lang="en-US" sz="180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a:effectLst/>
                        </a:rPr>
                        <a:t>Open Book</a:t>
                      </a:r>
                      <a:endParaRPr lang="en-US" sz="1800">
                        <a:effectLst/>
                        <a:latin typeface="Times New Roman" panose="02020603050405020304" pitchFamily="18" charset="0"/>
                      </a:endParaRPr>
                    </a:p>
                  </a:txBody>
                  <a:tcPr marL="20955" marR="34925" marT="34925" marB="34925">
                    <a:noFill/>
                  </a:tcPr>
                </a:tc>
                <a:tc>
                  <a:txBody>
                    <a:bodyPr/>
                    <a:lstStyle/>
                    <a:p>
                      <a:pPr marL="0" marR="0" algn="ctr">
                        <a:spcBef>
                          <a:spcPts val="720"/>
                        </a:spcBef>
                        <a:spcAft>
                          <a:spcPts val="720"/>
                        </a:spcAft>
                      </a:pPr>
                      <a:r>
                        <a:rPr lang="en-IN" sz="1800" dirty="0">
                          <a:effectLst/>
                        </a:rPr>
                        <a:t>4</a:t>
                      </a:r>
                      <a:r>
                        <a:rPr lang="en-US" sz="1800" kern="0" dirty="0">
                          <a:effectLst/>
                        </a:rPr>
                        <a:t>0</a:t>
                      </a:r>
                      <a:r>
                        <a:rPr lang="en-IN" sz="1800" dirty="0">
                          <a:effectLst/>
                        </a:rPr>
                        <a:t>%</a:t>
                      </a:r>
                      <a:endParaRPr lang="en-US" sz="1800" dirty="0">
                        <a:effectLst/>
                        <a:latin typeface="Times New Roman" panose="02020603050405020304" pitchFamily="18" charset="0"/>
                      </a:endParaRPr>
                    </a:p>
                  </a:txBody>
                  <a:tcPr marL="20955" marR="34925" marT="34925" marB="34925">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992785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8600" y="1447800"/>
            <a:ext cx="8686800" cy="3662541"/>
          </a:xfrm>
          <a:prstGeom prst="rect">
            <a:avLst/>
          </a:prstGeom>
        </p:spPr>
        <p:txBody>
          <a:bodyPr wrap="square">
            <a:spAutoFit/>
          </a:bodyPr>
          <a:lstStyle/>
          <a:p>
            <a:pPr marL="457200" indent="-457200">
              <a:spcAft>
                <a:spcPts val="1200"/>
              </a:spcAft>
              <a:buFont typeface="Arial" pitchFamily="34" charset="0"/>
              <a:buChar char="•"/>
            </a:pPr>
            <a:r>
              <a:rPr lang="en-US" sz="2400" dirty="0">
                <a:latin typeface="Calibri" pitchFamily="34" charset="0"/>
                <a:cs typeface="Calibri" pitchFamily="34" charset="0"/>
              </a:rPr>
              <a:t>A standard deviation describes scores in terms of distance from the mean </a:t>
            </a:r>
          </a:p>
          <a:p>
            <a:pPr marL="457200" indent="-457200">
              <a:spcAft>
                <a:spcPts val="1200"/>
              </a:spcAft>
              <a:buFont typeface="Arial" pitchFamily="34" charset="0"/>
              <a:buChar char="•"/>
            </a:pPr>
            <a:r>
              <a:rPr lang="en-US" sz="2400" dirty="0">
                <a:latin typeface="Calibri" pitchFamily="34" charset="0"/>
                <a:cs typeface="Calibri" pitchFamily="34" charset="0"/>
              </a:rPr>
              <a:t>Describe an entire distribution with just two numbers (M and s) </a:t>
            </a:r>
          </a:p>
          <a:p>
            <a:pPr marL="457200" indent="-457200">
              <a:spcAft>
                <a:spcPts val="1200"/>
              </a:spcAft>
              <a:buFont typeface="Arial" pitchFamily="34" charset="0"/>
              <a:buChar char="•"/>
            </a:pPr>
            <a:r>
              <a:rPr lang="en-US" sz="2400" dirty="0">
                <a:latin typeface="Calibri" pitchFamily="34" charset="0"/>
                <a:cs typeface="Calibri" pitchFamily="34" charset="0"/>
              </a:rPr>
              <a:t>Reference to both allows reconstruction of the measurement scale from just these two numbers</a:t>
            </a:r>
          </a:p>
          <a:p>
            <a:pPr marL="457200" indent="-457200">
              <a:spcAft>
                <a:spcPts val="1200"/>
              </a:spcAft>
              <a:buFont typeface="Arial" pitchFamily="34" charset="0"/>
              <a:buChar char="•"/>
            </a:pPr>
            <a:r>
              <a:rPr lang="en-US" sz="2400" dirty="0">
                <a:latin typeface="Calibri" pitchFamily="34" charset="0"/>
                <a:cs typeface="Calibri" pitchFamily="34" charset="0"/>
              </a:rPr>
              <a:t>Means and standard deviations together provide extremely useful descriptive statistics for characterizing distributions</a:t>
            </a:r>
          </a:p>
          <a:p>
            <a:pPr marL="457200" indent="-457200">
              <a:spcAft>
                <a:spcPts val="1200"/>
              </a:spcAft>
              <a:buFont typeface="Arial" pitchFamily="34" charset="0"/>
              <a:buChar char="•"/>
            </a:pPr>
            <a:endParaRPr lang="en-US" sz="2400" dirty="0">
              <a:latin typeface="Calibri" pitchFamily="34" charset="0"/>
              <a:cs typeface="Calibri" pitchFamily="34" charset="0"/>
            </a:endParaRPr>
          </a:p>
        </p:txBody>
      </p:sp>
      <p:sp>
        <p:nvSpPr>
          <p:cNvPr id="8" name="Title 1"/>
          <p:cNvSpPr>
            <a:spLocks noGrp="1"/>
          </p:cNvSpPr>
          <p:nvPr>
            <p:ph type="title"/>
          </p:nvPr>
        </p:nvSpPr>
        <p:spPr>
          <a:xfrm>
            <a:off x="228600" y="304800"/>
            <a:ext cx="6386160" cy="849960"/>
          </a:xfrm>
        </p:spPr>
        <p:txBody>
          <a:bodyPr lIns="0" tIns="0" rIns="0" bIns="0" anchor="ctr"/>
          <a:lstStyle/>
          <a:p>
            <a:r>
              <a:rPr lang="en-US" sz="4000" b="1" dirty="0"/>
              <a:t>Descriptive Statistics</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4648200"/>
            <a:ext cx="4876800" cy="1828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969476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Five point summary of Data</a:t>
            </a:r>
          </a:p>
        </p:txBody>
      </p:sp>
      <p:sp>
        <p:nvSpPr>
          <p:cNvPr id="3" name="Text Placeholder 2"/>
          <p:cNvSpPr>
            <a:spLocks noGrp="1"/>
          </p:cNvSpPr>
          <p:nvPr>
            <p:ph type="body"/>
          </p:nvPr>
        </p:nvSpPr>
        <p:spPr>
          <a:xfrm>
            <a:off x="533400" y="1524000"/>
            <a:ext cx="6629400" cy="4343400"/>
          </a:xfrm>
        </p:spPr>
        <p:txBody>
          <a:bodyPr>
            <a:normAutofit lnSpcReduction="10000"/>
          </a:bodyPr>
          <a:lstStyle/>
          <a:p>
            <a:r>
              <a:rPr lang="en-US" sz="2400" dirty="0"/>
              <a:t>The five number summary of data includes 5 items:</a:t>
            </a:r>
          </a:p>
          <a:p>
            <a:endParaRPr lang="en-US" sz="2400" dirty="0"/>
          </a:p>
          <a:p>
            <a:pPr marL="342900" indent="-342900">
              <a:buFont typeface="Wingdings" panose="05000000000000000000" pitchFamily="2" charset="2"/>
              <a:buChar char="v"/>
            </a:pPr>
            <a:r>
              <a:rPr lang="en-US" sz="2400" dirty="0"/>
              <a:t>	</a:t>
            </a:r>
            <a:r>
              <a:rPr lang="en-US" sz="2400" b="1" dirty="0"/>
              <a:t>Minimum</a:t>
            </a:r>
            <a:r>
              <a:rPr lang="en-US" sz="2400" dirty="0"/>
              <a:t>.</a:t>
            </a:r>
          </a:p>
          <a:p>
            <a:endParaRPr lang="en-US" sz="2400" dirty="0"/>
          </a:p>
          <a:p>
            <a:pPr marL="342900" indent="-342900">
              <a:buFont typeface="Wingdings" panose="05000000000000000000" pitchFamily="2" charset="2"/>
              <a:buChar char="v"/>
            </a:pPr>
            <a:r>
              <a:rPr lang="en-US" sz="2400" dirty="0"/>
              <a:t>	</a:t>
            </a:r>
            <a:r>
              <a:rPr lang="en-US" sz="2400" b="1" dirty="0"/>
              <a:t>Q1</a:t>
            </a:r>
            <a:r>
              <a:rPr lang="en-US" sz="2400" dirty="0"/>
              <a:t> (the first quartile, or the 25% mark).</a:t>
            </a:r>
          </a:p>
          <a:p>
            <a:endParaRPr lang="en-US" sz="2400" dirty="0"/>
          </a:p>
          <a:p>
            <a:pPr marL="342900" indent="-342900">
              <a:buFont typeface="Wingdings" panose="05000000000000000000" pitchFamily="2" charset="2"/>
              <a:buChar char="v"/>
            </a:pPr>
            <a:r>
              <a:rPr lang="en-US" sz="2400" dirty="0"/>
              <a:t>	</a:t>
            </a:r>
            <a:r>
              <a:rPr lang="en-US" sz="2400" b="1" dirty="0"/>
              <a:t>Median</a:t>
            </a:r>
            <a:r>
              <a:rPr lang="en-US" sz="2400" dirty="0"/>
              <a:t>.</a:t>
            </a:r>
          </a:p>
          <a:p>
            <a:endParaRPr lang="en-US" sz="2400" dirty="0"/>
          </a:p>
          <a:p>
            <a:pPr marL="342900" indent="-342900">
              <a:buFont typeface="Wingdings" panose="05000000000000000000" pitchFamily="2" charset="2"/>
              <a:buChar char="v"/>
            </a:pPr>
            <a:r>
              <a:rPr lang="en-US" sz="2400" dirty="0"/>
              <a:t>	</a:t>
            </a:r>
            <a:r>
              <a:rPr lang="en-US" sz="2400" b="1" dirty="0"/>
              <a:t>Q3</a:t>
            </a:r>
            <a:r>
              <a:rPr lang="en-US" sz="2400" dirty="0"/>
              <a:t> (the third quartile, or the 75% mark).</a:t>
            </a:r>
          </a:p>
          <a:p>
            <a:endParaRPr lang="en-US" sz="2400" dirty="0"/>
          </a:p>
          <a:p>
            <a:pPr marL="342900" indent="-342900">
              <a:buFont typeface="Wingdings" panose="05000000000000000000" pitchFamily="2" charset="2"/>
              <a:buChar char="v"/>
            </a:pPr>
            <a:r>
              <a:rPr lang="en-US" sz="2400" dirty="0"/>
              <a:t>	</a:t>
            </a:r>
            <a:r>
              <a:rPr lang="en-US" sz="2400" b="1" dirty="0"/>
              <a:t>Maximum</a:t>
            </a:r>
            <a:r>
              <a:rPr lang="en-US" sz="2400" dirty="0"/>
              <a:t>.</a:t>
            </a:r>
          </a:p>
        </p:txBody>
      </p:sp>
    </p:spTree>
    <p:extLst>
      <p:ext uri="{BB962C8B-B14F-4D97-AF65-F5344CB8AC3E}">
        <p14:creationId xmlns:p14="http://schemas.microsoft.com/office/powerpoint/2010/main" val="142154551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116"/>
          <p:cNvSpPr txBox="1">
            <a:spLocks noGrp="1"/>
          </p:cNvSpPr>
          <p:nvPr>
            <p:ph type="title"/>
          </p:nvPr>
        </p:nvSpPr>
        <p:spPr>
          <a:xfrm>
            <a:off x="387827" y="191070"/>
            <a:ext cx="6071915" cy="1129250"/>
          </a:xfrm>
          <a:prstGeom prst="rect">
            <a:avLst/>
          </a:prstGeom>
          <a:noFill/>
          <a:ln>
            <a:noFill/>
          </a:ln>
        </p:spPr>
        <p:txBody>
          <a:bodyPr spcFirstLastPara="1" wrap="square" lIns="0" tIns="0" rIns="0" bIns="0" anchor="ctr" anchorCtr="0">
            <a:noAutofit/>
          </a:bodyPr>
          <a:lstStyle/>
          <a:p>
            <a:r>
              <a:rPr lang="en-US" sz="3001" b="1" dirty="0">
                <a:solidFill>
                  <a:srgbClr val="FF0000"/>
                </a:solidFill>
                <a:ea typeface="Calibri"/>
                <a:cs typeface="Calibri"/>
                <a:sym typeface="Calibri"/>
              </a:rPr>
              <a:t>Interquartile range (IQR)</a:t>
            </a:r>
            <a:endParaRPr dirty="0">
              <a:solidFill>
                <a:srgbClr val="FF0000"/>
              </a:solidFill>
            </a:endParaRPr>
          </a:p>
        </p:txBody>
      </p:sp>
      <p:sp>
        <p:nvSpPr>
          <p:cNvPr id="34" name="Rectangle 2"/>
          <p:cNvSpPr>
            <a:spLocks noChangeArrowheads="1"/>
          </p:cNvSpPr>
          <p:nvPr/>
        </p:nvSpPr>
        <p:spPr bwMode="auto">
          <a:xfrm>
            <a:off x="256487" y="1363149"/>
            <a:ext cx="4627448" cy="428522"/>
          </a:xfrm>
          <a:prstGeom prst="rect">
            <a:avLst/>
          </a:prstGeom>
          <a:noFill/>
          <a:ln w="12700">
            <a:noFill/>
            <a:miter lim="800000"/>
            <a:headEnd/>
            <a:tailEnd/>
          </a:ln>
          <a:effectLst/>
        </p:spPr>
        <p:txBody>
          <a:bodyPr wrap="none" lIns="51339" tIns="25670" rIns="51339" bIns="25670" anchor="ctr"/>
          <a:lstStyle/>
          <a:p>
            <a:endParaRPr lang="en-US" sz="2078" b="1">
              <a:latin typeface="Helvetica LT Std Cond Light"/>
            </a:endParaRPr>
          </a:p>
        </p:txBody>
      </p:sp>
      <p:sp>
        <p:nvSpPr>
          <p:cNvPr id="35" name="Rectangle 3"/>
          <p:cNvSpPr>
            <a:spLocks noChangeArrowheads="1"/>
          </p:cNvSpPr>
          <p:nvPr/>
        </p:nvSpPr>
        <p:spPr bwMode="auto">
          <a:xfrm>
            <a:off x="332186" y="1310478"/>
            <a:ext cx="4550858" cy="849851"/>
          </a:xfrm>
          <a:prstGeom prst="rect">
            <a:avLst/>
          </a:prstGeom>
          <a:noFill/>
          <a:ln w="12700">
            <a:noFill/>
            <a:miter lim="800000"/>
            <a:headEnd/>
            <a:tailEnd/>
          </a:ln>
          <a:effectLst/>
        </p:spPr>
        <p:txBody>
          <a:bodyPr lIns="50805" tIns="24957" rIns="50805" bIns="24957">
            <a:spAutoFit/>
          </a:bodyPr>
          <a:lstStyle/>
          <a:p>
            <a:pPr algn="ctr" eaLnBrk="0" hangingPunct="0">
              <a:spcBef>
                <a:spcPct val="50000"/>
              </a:spcBef>
            </a:pPr>
            <a:endParaRPr lang="en-US" sz="2078" b="1">
              <a:solidFill>
                <a:srgbClr val="000066"/>
              </a:solidFill>
              <a:latin typeface="Helvetica LT Std Cond Light"/>
            </a:endParaRPr>
          </a:p>
          <a:p>
            <a:pPr algn="ctr">
              <a:spcBef>
                <a:spcPct val="50000"/>
              </a:spcBef>
            </a:pPr>
            <a:endParaRPr lang="en-US" sz="2078" b="1">
              <a:solidFill>
                <a:srgbClr val="000066"/>
              </a:solidFill>
              <a:latin typeface="Helvetica LT Std Cond Light"/>
            </a:endParaRPr>
          </a:p>
        </p:txBody>
      </p:sp>
      <p:sp>
        <p:nvSpPr>
          <p:cNvPr id="36" name="Rectangle 4"/>
          <p:cNvSpPr>
            <a:spLocks noChangeArrowheads="1"/>
          </p:cNvSpPr>
          <p:nvPr/>
        </p:nvSpPr>
        <p:spPr bwMode="auto">
          <a:xfrm>
            <a:off x="359056" y="1543750"/>
            <a:ext cx="7325680" cy="1969260"/>
          </a:xfrm>
          <a:prstGeom prst="rect">
            <a:avLst/>
          </a:prstGeom>
          <a:noFill/>
          <a:ln w="12700">
            <a:noFill/>
            <a:miter lim="800000"/>
            <a:headEnd/>
            <a:tailEnd/>
          </a:ln>
          <a:effectLst/>
        </p:spPr>
        <p:txBody>
          <a:bodyPr wrap="square" lIns="50805" tIns="24957" rIns="50805" bIns="24957">
            <a:spAutoFit/>
          </a:bodyPr>
          <a:lstStyle/>
          <a:p>
            <a:pPr algn="l" eaLnBrk="0" hangingPunct="0">
              <a:lnSpc>
                <a:spcPct val="80000"/>
              </a:lnSpc>
              <a:spcBef>
                <a:spcPct val="50000"/>
              </a:spcBef>
              <a:buSzPct val="100000"/>
              <a:buFontTx/>
              <a:buChar char="•"/>
            </a:pPr>
            <a:r>
              <a:rPr lang="en-US" sz="2078" b="1" dirty="0">
                <a:latin typeface="Helvetica LT Std Cond Light"/>
              </a:rPr>
              <a:t>   </a:t>
            </a:r>
            <a:r>
              <a:rPr lang="en-US" sz="2078" b="1" dirty="0">
                <a:latin typeface="Calibri" panose="020F0502020204030204" pitchFamily="34" charset="0"/>
                <a:cs typeface="Calibri" panose="020F0502020204030204" pitchFamily="34" charset="0"/>
              </a:rPr>
              <a:t>It is measure of Variation</a:t>
            </a:r>
          </a:p>
          <a:p>
            <a:pPr algn="l" eaLnBrk="0" hangingPunct="0">
              <a:lnSpc>
                <a:spcPct val="80000"/>
              </a:lnSpc>
              <a:spcBef>
                <a:spcPct val="50000"/>
              </a:spcBef>
              <a:buSzPct val="100000"/>
              <a:buFontTx/>
              <a:buChar char="•"/>
            </a:pPr>
            <a:r>
              <a:rPr lang="en-US" sz="2078" b="1" dirty="0">
                <a:latin typeface="Calibri" panose="020F0502020204030204" pitchFamily="34" charset="0"/>
                <a:cs typeface="Calibri" panose="020F0502020204030204" pitchFamily="34" charset="0"/>
              </a:rPr>
              <a:t>   Also Known as Mid-spread : Spread in the Middle 50%</a:t>
            </a:r>
          </a:p>
          <a:p>
            <a:pPr algn="l" eaLnBrk="0" hangingPunct="0">
              <a:lnSpc>
                <a:spcPct val="80000"/>
              </a:lnSpc>
              <a:spcBef>
                <a:spcPct val="50000"/>
              </a:spcBef>
              <a:buSzPct val="100000"/>
              <a:buFontTx/>
              <a:buChar char="•"/>
            </a:pPr>
            <a:r>
              <a:rPr lang="en-US" sz="2078" b="1" dirty="0">
                <a:latin typeface="Calibri" panose="020F0502020204030204" pitchFamily="34" charset="0"/>
                <a:cs typeface="Calibri" panose="020F0502020204030204" pitchFamily="34" charset="0"/>
              </a:rPr>
              <a:t>   Difference Between Third &amp; First Quartiles: </a:t>
            </a:r>
          </a:p>
          <a:p>
            <a:pPr eaLnBrk="0" hangingPunct="0">
              <a:lnSpc>
                <a:spcPct val="80000"/>
              </a:lnSpc>
              <a:spcBef>
                <a:spcPct val="50000"/>
              </a:spcBef>
              <a:buSzPct val="100000"/>
              <a:buFontTx/>
              <a:buChar char="•"/>
            </a:pPr>
            <a:r>
              <a:rPr lang="en-US" sz="2078" b="1" dirty="0">
                <a:latin typeface="Calibri" panose="020F0502020204030204" pitchFamily="34" charset="0"/>
                <a:cs typeface="Calibri" panose="020F0502020204030204" pitchFamily="34" charset="0"/>
              </a:rPr>
              <a:t>   Not Affected by Extreme Values</a:t>
            </a:r>
          </a:p>
          <a:p>
            <a:pPr algn="l" eaLnBrk="0" hangingPunct="0">
              <a:lnSpc>
                <a:spcPct val="80000"/>
              </a:lnSpc>
              <a:spcBef>
                <a:spcPct val="50000"/>
              </a:spcBef>
              <a:buSzPct val="100000"/>
            </a:pPr>
            <a:r>
              <a:rPr lang="en-US" sz="2078" b="1" dirty="0">
                <a:latin typeface="Calibri" panose="020F0502020204030204" pitchFamily="34" charset="0"/>
                <a:cs typeface="Calibri" panose="020F0502020204030204" pitchFamily="34" charset="0"/>
              </a:rPr>
              <a:t>       Interquartile Range =  IQR = Q</a:t>
            </a:r>
            <a:r>
              <a:rPr lang="en-US" sz="2078" b="1" baseline="-25000" dirty="0">
                <a:latin typeface="Calibri" panose="020F0502020204030204" pitchFamily="34" charset="0"/>
                <a:cs typeface="Calibri" panose="020F0502020204030204" pitchFamily="34" charset="0"/>
              </a:rPr>
              <a:t>3</a:t>
            </a:r>
            <a:r>
              <a:rPr lang="en-US" sz="2078" b="1" dirty="0">
                <a:latin typeface="Calibri" panose="020F0502020204030204" pitchFamily="34" charset="0"/>
                <a:cs typeface="Calibri" panose="020F0502020204030204" pitchFamily="34" charset="0"/>
              </a:rPr>
              <a:t> – Q</a:t>
            </a:r>
            <a:r>
              <a:rPr lang="en-US" sz="2078" b="1" baseline="-25000" dirty="0">
                <a:latin typeface="Calibri" panose="020F0502020204030204" pitchFamily="34" charset="0"/>
                <a:cs typeface="Calibri" panose="020F0502020204030204" pitchFamily="34" charset="0"/>
              </a:rPr>
              <a:t>1</a:t>
            </a:r>
            <a:r>
              <a:rPr lang="en-US" sz="2078" b="1" dirty="0">
                <a:latin typeface="Calibri" panose="020F0502020204030204" pitchFamily="34" charset="0"/>
                <a:cs typeface="Calibri" panose="020F0502020204030204" pitchFamily="34" charset="0"/>
              </a:rPr>
              <a:t>   </a:t>
            </a:r>
          </a:p>
        </p:txBody>
      </p:sp>
      <p:sp>
        <p:nvSpPr>
          <p:cNvPr id="37" name="Rectangle 7"/>
          <p:cNvSpPr>
            <a:spLocks noChangeArrowheads="1"/>
          </p:cNvSpPr>
          <p:nvPr/>
        </p:nvSpPr>
        <p:spPr bwMode="auto">
          <a:xfrm>
            <a:off x="381000" y="3581400"/>
            <a:ext cx="7979498"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latin typeface="Helvetica LT Std Cond Light"/>
              </a:rPr>
              <a:t>Data in Ordered Array:  11   12   13   16   16   17    17   18   21</a:t>
            </a:r>
          </a:p>
        </p:txBody>
      </p:sp>
      <p:sp>
        <p:nvSpPr>
          <p:cNvPr id="38" name="Rectangle 9"/>
          <p:cNvSpPr>
            <a:spLocks noChangeArrowheads="1"/>
          </p:cNvSpPr>
          <p:nvPr/>
        </p:nvSpPr>
        <p:spPr bwMode="auto">
          <a:xfrm>
            <a:off x="533400" y="5638800"/>
            <a:ext cx="7362502"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latin typeface="Helvetica LT Std Cond Light"/>
              </a:rPr>
              <a:t>Interquartile Range = IQR= Q</a:t>
            </a:r>
            <a:r>
              <a:rPr lang="en-US" sz="2078" b="1" baseline="-25000" dirty="0">
                <a:latin typeface="Helvetica LT Std Cond Light"/>
              </a:rPr>
              <a:t>3</a:t>
            </a:r>
            <a:r>
              <a:rPr lang="en-US" sz="2078" b="1" dirty="0">
                <a:latin typeface="Helvetica LT Std Cond Light"/>
              </a:rPr>
              <a:t> – Q</a:t>
            </a:r>
            <a:r>
              <a:rPr lang="en-US" sz="2078" b="1" baseline="-25000" dirty="0">
                <a:latin typeface="Helvetica LT Std Cond Light"/>
              </a:rPr>
              <a:t>1 </a:t>
            </a:r>
            <a:r>
              <a:rPr lang="en-US" sz="2078" b="1" dirty="0">
                <a:latin typeface="Helvetica LT Std Cond Light"/>
              </a:rPr>
              <a:t>= 17.5 - 12.5 = 5</a:t>
            </a:r>
          </a:p>
        </p:txBody>
      </p:sp>
      <p:sp>
        <p:nvSpPr>
          <p:cNvPr id="48" name="AutoShape 23"/>
          <p:cNvSpPr>
            <a:spLocks noChangeArrowheads="1"/>
          </p:cNvSpPr>
          <p:nvPr/>
        </p:nvSpPr>
        <p:spPr bwMode="auto">
          <a:xfrm rot="16200000">
            <a:off x="6790908" y="3864096"/>
            <a:ext cx="334468" cy="93598"/>
          </a:xfrm>
          <a:prstGeom prst="rightArrow">
            <a:avLst>
              <a:gd name="adj1" fmla="val 50000"/>
              <a:gd name="adj2" fmla="val 33568"/>
            </a:avLst>
          </a:prstGeom>
          <a:solidFill>
            <a:srgbClr val="0000FF"/>
          </a:solidFill>
          <a:ln w="12700">
            <a:solidFill>
              <a:srgbClr val="0000FF"/>
            </a:solidFill>
            <a:miter lim="800000"/>
            <a:headEnd/>
            <a:tailEnd/>
          </a:ln>
          <a:effectLst/>
        </p:spPr>
        <p:txBody>
          <a:bodyPr wrap="none" lIns="51339" tIns="25670" rIns="51339" bIns="25670" anchor="ctr"/>
          <a:lstStyle/>
          <a:p>
            <a:endParaRPr lang="en-US" sz="2078" b="1">
              <a:latin typeface="Helvetica LT Std Cond Light"/>
            </a:endParaRPr>
          </a:p>
        </p:txBody>
      </p:sp>
      <p:sp>
        <p:nvSpPr>
          <p:cNvPr id="49" name="Rectangle 48"/>
          <p:cNvSpPr>
            <a:spLocks noChangeArrowheads="1"/>
          </p:cNvSpPr>
          <p:nvPr/>
        </p:nvSpPr>
        <p:spPr bwMode="auto">
          <a:xfrm>
            <a:off x="3290074" y="4050867"/>
            <a:ext cx="176340" cy="370169"/>
          </a:xfrm>
          <a:prstGeom prst="rect">
            <a:avLst/>
          </a:prstGeom>
          <a:noFill/>
          <a:ln w="12700">
            <a:noFill/>
            <a:miter lim="800000"/>
            <a:headEnd/>
            <a:tailEnd/>
          </a:ln>
          <a:effectLst/>
        </p:spPr>
        <p:txBody>
          <a:bodyPr wrap="none" lIns="50805" tIns="24957" rIns="50805" bIns="24957">
            <a:spAutoFit/>
          </a:bodyPr>
          <a:lstStyle/>
          <a:p>
            <a:pPr eaLnBrk="0" hangingPunct="0"/>
            <a:r>
              <a:rPr lang="en-US" sz="2078" b="1">
                <a:latin typeface="Helvetica LT Std Cond Light"/>
              </a:rPr>
              <a:t> </a:t>
            </a:r>
          </a:p>
        </p:txBody>
      </p:sp>
      <p:sp>
        <p:nvSpPr>
          <p:cNvPr id="50" name="Rectangle 49"/>
          <p:cNvSpPr>
            <a:spLocks noChangeArrowheads="1"/>
          </p:cNvSpPr>
          <p:nvPr/>
        </p:nvSpPr>
        <p:spPr bwMode="auto">
          <a:xfrm>
            <a:off x="562299" y="4186821"/>
            <a:ext cx="2011217" cy="370169"/>
          </a:xfrm>
          <a:prstGeom prst="rect">
            <a:avLst/>
          </a:prstGeom>
          <a:noFill/>
          <a:ln w="12700">
            <a:noFill/>
            <a:miter lim="800000"/>
            <a:headEnd/>
            <a:tailEnd/>
          </a:ln>
          <a:effectLst/>
        </p:spPr>
        <p:txBody>
          <a:bodyPr wrap="square" lIns="50805" tIns="24957" rIns="50805" bIns="24957">
            <a:spAutoFit/>
          </a:bodyPr>
          <a:lstStyle/>
          <a:p>
            <a:pPr algn="ctr" eaLnBrk="0" hangingPunct="0">
              <a:spcBef>
                <a:spcPct val="50000"/>
              </a:spcBef>
            </a:pPr>
            <a:r>
              <a:rPr lang="en-US" sz="2078" b="1" dirty="0">
                <a:latin typeface="Helvetica LT Std Cond Light"/>
              </a:rPr>
              <a:t>Position of Q</a:t>
            </a:r>
            <a:r>
              <a:rPr lang="en-US" sz="2078" b="1" baseline="-25000" dirty="0">
                <a:latin typeface="Helvetica LT Std Cond Light"/>
              </a:rPr>
              <a:t>1  </a:t>
            </a:r>
          </a:p>
        </p:txBody>
      </p:sp>
      <p:sp>
        <p:nvSpPr>
          <p:cNvPr id="51" name="Rectangle 50"/>
          <p:cNvSpPr>
            <a:spLocks noChangeArrowheads="1"/>
          </p:cNvSpPr>
          <p:nvPr/>
        </p:nvSpPr>
        <p:spPr bwMode="auto">
          <a:xfrm>
            <a:off x="3616905" y="4182729"/>
            <a:ext cx="1300566"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latin typeface="Helvetica LT Std Cond Light"/>
              </a:rPr>
              <a:t>= 2.50,    </a:t>
            </a:r>
          </a:p>
        </p:txBody>
      </p:sp>
      <p:sp>
        <p:nvSpPr>
          <p:cNvPr id="52" name="Rectangle 51"/>
          <p:cNvSpPr>
            <a:spLocks noChangeArrowheads="1"/>
          </p:cNvSpPr>
          <p:nvPr/>
        </p:nvSpPr>
        <p:spPr bwMode="auto">
          <a:xfrm>
            <a:off x="5445042" y="4174295"/>
            <a:ext cx="469056" cy="370169"/>
          </a:xfrm>
          <a:prstGeom prst="rect">
            <a:avLst/>
          </a:prstGeom>
          <a:noFill/>
          <a:ln w="12700">
            <a:noFill/>
            <a:miter lim="800000"/>
            <a:headEnd/>
            <a:tailEnd/>
          </a:ln>
          <a:effectLst/>
        </p:spPr>
        <p:txBody>
          <a:bodyPr wrap="square" lIns="50805" tIns="24957" rIns="50805" bIns="24957">
            <a:spAutoFit/>
          </a:bodyPr>
          <a:lstStyle/>
          <a:p>
            <a:pPr algn="ctr" eaLnBrk="0" hangingPunct="0">
              <a:spcBef>
                <a:spcPct val="50000"/>
              </a:spcBef>
            </a:pPr>
            <a:r>
              <a:rPr lang="en-US" sz="2078" b="1" dirty="0">
                <a:solidFill>
                  <a:srgbClr val="FF0000"/>
                </a:solidFill>
                <a:latin typeface="Helvetica LT Std Cond Light"/>
              </a:rPr>
              <a:t>Q</a:t>
            </a:r>
            <a:r>
              <a:rPr lang="en-US" sz="2078" b="1" baseline="-25000" dirty="0">
                <a:solidFill>
                  <a:srgbClr val="FF0000"/>
                </a:solidFill>
                <a:latin typeface="Helvetica LT Std Cond Light"/>
              </a:rPr>
              <a:t>1</a:t>
            </a:r>
          </a:p>
        </p:txBody>
      </p:sp>
      <p:sp>
        <p:nvSpPr>
          <p:cNvPr id="53" name="Rectangle 52"/>
          <p:cNvSpPr>
            <a:spLocks noChangeArrowheads="1"/>
          </p:cNvSpPr>
          <p:nvPr/>
        </p:nvSpPr>
        <p:spPr bwMode="auto">
          <a:xfrm>
            <a:off x="5832410" y="4172975"/>
            <a:ext cx="850328"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solidFill>
                  <a:srgbClr val="FF0000"/>
                </a:solidFill>
                <a:latin typeface="Helvetica LT Std Cond Light"/>
              </a:rPr>
              <a:t>=12.5</a:t>
            </a:r>
          </a:p>
        </p:txBody>
      </p:sp>
      <p:sp>
        <p:nvSpPr>
          <p:cNvPr id="54" name="Rectangle 53"/>
          <p:cNvSpPr>
            <a:spLocks noChangeArrowheads="1"/>
          </p:cNvSpPr>
          <p:nvPr/>
        </p:nvSpPr>
        <p:spPr bwMode="auto">
          <a:xfrm>
            <a:off x="2439455" y="4177001"/>
            <a:ext cx="297453" cy="370169"/>
          </a:xfrm>
          <a:prstGeom prst="rect">
            <a:avLst/>
          </a:prstGeom>
          <a:noFill/>
          <a:ln w="12700">
            <a:noFill/>
            <a:miter lim="800000"/>
            <a:headEnd/>
            <a:tailEnd/>
          </a:ln>
          <a:effectLst/>
        </p:spPr>
        <p:txBody>
          <a:bodyPr lIns="50805" tIns="24957" rIns="50805" bIns="24957">
            <a:spAutoFit/>
          </a:bodyPr>
          <a:lstStyle/>
          <a:p>
            <a:pPr eaLnBrk="0" hangingPunct="0">
              <a:spcBef>
                <a:spcPct val="50000"/>
              </a:spcBef>
            </a:pPr>
            <a:r>
              <a:rPr lang="en-US" sz="2078" b="1" dirty="0">
                <a:latin typeface="Helvetica LT Std Cond Light"/>
              </a:rPr>
              <a:t>=</a:t>
            </a:r>
          </a:p>
        </p:txBody>
      </p:sp>
      <p:sp>
        <p:nvSpPr>
          <p:cNvPr id="55" name="Rectangle 54"/>
          <p:cNvSpPr>
            <a:spLocks noChangeArrowheads="1"/>
          </p:cNvSpPr>
          <p:nvPr/>
        </p:nvSpPr>
        <p:spPr bwMode="auto">
          <a:xfrm>
            <a:off x="2636575" y="3939302"/>
            <a:ext cx="1151537"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latin typeface="Helvetica LT Std Cond Light"/>
              </a:rPr>
              <a:t>1•(9 + 1)</a:t>
            </a:r>
          </a:p>
        </p:txBody>
      </p:sp>
      <p:sp>
        <p:nvSpPr>
          <p:cNvPr id="56" name="Line 30"/>
          <p:cNvSpPr>
            <a:spLocks noChangeShapeType="1"/>
          </p:cNvSpPr>
          <p:nvPr/>
        </p:nvSpPr>
        <p:spPr bwMode="auto">
          <a:xfrm>
            <a:off x="2689278" y="4341089"/>
            <a:ext cx="916236" cy="0"/>
          </a:xfrm>
          <a:prstGeom prst="line">
            <a:avLst/>
          </a:prstGeom>
          <a:noFill/>
          <a:ln w="38100">
            <a:solidFill>
              <a:schemeClr val="tx1"/>
            </a:solidFill>
            <a:round/>
            <a:headEnd/>
            <a:tailEnd/>
          </a:ln>
          <a:effectLst/>
        </p:spPr>
        <p:txBody>
          <a:bodyPr lIns="51339" tIns="25670" rIns="51339" bIns="25670"/>
          <a:lstStyle/>
          <a:p>
            <a:endParaRPr lang="en-US" sz="2078" b="1">
              <a:latin typeface="Helvetica LT Std Cond Light"/>
            </a:endParaRPr>
          </a:p>
        </p:txBody>
      </p:sp>
      <p:sp>
        <p:nvSpPr>
          <p:cNvPr id="57" name="Rectangle 56"/>
          <p:cNvSpPr>
            <a:spLocks noChangeArrowheads="1"/>
          </p:cNvSpPr>
          <p:nvPr/>
        </p:nvSpPr>
        <p:spPr bwMode="auto">
          <a:xfrm>
            <a:off x="3021009" y="4317444"/>
            <a:ext cx="297453"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latin typeface="Helvetica LT Std Cond Light"/>
              </a:rPr>
              <a:t>4</a:t>
            </a:r>
          </a:p>
        </p:txBody>
      </p:sp>
      <p:sp>
        <p:nvSpPr>
          <p:cNvPr id="58" name="Rectangle 57"/>
          <p:cNvSpPr>
            <a:spLocks noChangeArrowheads="1"/>
          </p:cNvSpPr>
          <p:nvPr/>
        </p:nvSpPr>
        <p:spPr bwMode="auto">
          <a:xfrm>
            <a:off x="3304215" y="4683104"/>
            <a:ext cx="176340" cy="370169"/>
          </a:xfrm>
          <a:prstGeom prst="rect">
            <a:avLst/>
          </a:prstGeom>
          <a:noFill/>
          <a:ln w="12700">
            <a:noFill/>
            <a:miter lim="800000"/>
            <a:headEnd/>
            <a:tailEnd/>
          </a:ln>
          <a:effectLst/>
        </p:spPr>
        <p:txBody>
          <a:bodyPr wrap="none" lIns="50805" tIns="24957" rIns="50805" bIns="24957">
            <a:spAutoFit/>
          </a:bodyPr>
          <a:lstStyle/>
          <a:p>
            <a:pPr eaLnBrk="0" hangingPunct="0"/>
            <a:r>
              <a:rPr lang="en-US" sz="2078" b="1">
                <a:latin typeface="Helvetica LT Std Cond Light"/>
              </a:rPr>
              <a:t> </a:t>
            </a:r>
          </a:p>
        </p:txBody>
      </p:sp>
      <p:sp>
        <p:nvSpPr>
          <p:cNvPr id="59" name="Rectangle 58"/>
          <p:cNvSpPr>
            <a:spLocks noChangeArrowheads="1"/>
          </p:cNvSpPr>
          <p:nvPr/>
        </p:nvSpPr>
        <p:spPr bwMode="auto">
          <a:xfrm>
            <a:off x="576439" y="4819059"/>
            <a:ext cx="2011217" cy="370169"/>
          </a:xfrm>
          <a:prstGeom prst="rect">
            <a:avLst/>
          </a:prstGeom>
          <a:noFill/>
          <a:ln w="12700">
            <a:noFill/>
            <a:miter lim="800000"/>
            <a:headEnd/>
            <a:tailEnd/>
          </a:ln>
          <a:effectLst/>
        </p:spPr>
        <p:txBody>
          <a:bodyPr wrap="square" lIns="50805" tIns="24957" rIns="50805" bIns="24957">
            <a:spAutoFit/>
          </a:bodyPr>
          <a:lstStyle/>
          <a:p>
            <a:pPr algn="ctr" eaLnBrk="0" hangingPunct="0">
              <a:spcBef>
                <a:spcPct val="50000"/>
              </a:spcBef>
            </a:pPr>
            <a:r>
              <a:rPr lang="en-US" sz="2078" b="1" dirty="0">
                <a:latin typeface="Helvetica LT Std Cond Light"/>
              </a:rPr>
              <a:t>Position of Q</a:t>
            </a:r>
            <a:r>
              <a:rPr lang="en-US" sz="2078" b="1" baseline="-25000" dirty="0">
                <a:latin typeface="Helvetica LT Std Cond Light"/>
              </a:rPr>
              <a:t>3  </a:t>
            </a:r>
          </a:p>
        </p:txBody>
      </p:sp>
      <p:sp>
        <p:nvSpPr>
          <p:cNvPr id="60" name="Rectangle 59"/>
          <p:cNvSpPr>
            <a:spLocks noChangeArrowheads="1"/>
          </p:cNvSpPr>
          <p:nvPr/>
        </p:nvSpPr>
        <p:spPr bwMode="auto">
          <a:xfrm>
            <a:off x="3631045" y="4814966"/>
            <a:ext cx="1300566"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latin typeface="Helvetica LT Std Cond Light"/>
              </a:rPr>
              <a:t>= 7.50,    </a:t>
            </a:r>
          </a:p>
        </p:txBody>
      </p:sp>
      <p:sp>
        <p:nvSpPr>
          <p:cNvPr id="61" name="Rectangle 60"/>
          <p:cNvSpPr>
            <a:spLocks noChangeArrowheads="1"/>
          </p:cNvSpPr>
          <p:nvPr/>
        </p:nvSpPr>
        <p:spPr bwMode="auto">
          <a:xfrm>
            <a:off x="5459183" y="4806532"/>
            <a:ext cx="469056" cy="370169"/>
          </a:xfrm>
          <a:prstGeom prst="rect">
            <a:avLst/>
          </a:prstGeom>
          <a:noFill/>
          <a:ln w="12700">
            <a:noFill/>
            <a:miter lim="800000"/>
            <a:headEnd/>
            <a:tailEnd/>
          </a:ln>
          <a:effectLst/>
        </p:spPr>
        <p:txBody>
          <a:bodyPr wrap="square" lIns="50805" tIns="24957" rIns="50805" bIns="24957">
            <a:spAutoFit/>
          </a:bodyPr>
          <a:lstStyle/>
          <a:p>
            <a:pPr algn="ctr" eaLnBrk="0" hangingPunct="0">
              <a:spcBef>
                <a:spcPct val="50000"/>
              </a:spcBef>
            </a:pPr>
            <a:r>
              <a:rPr lang="en-US" sz="2078" b="1" dirty="0">
                <a:solidFill>
                  <a:srgbClr val="0000FF"/>
                </a:solidFill>
                <a:latin typeface="Helvetica LT Std Cond Light"/>
              </a:rPr>
              <a:t>Q</a:t>
            </a:r>
            <a:r>
              <a:rPr lang="en-US" sz="2078" b="1" baseline="-25000" dirty="0">
                <a:solidFill>
                  <a:srgbClr val="0000FF"/>
                </a:solidFill>
                <a:latin typeface="Helvetica LT Std Cond Light"/>
              </a:rPr>
              <a:t>3</a:t>
            </a:r>
          </a:p>
        </p:txBody>
      </p:sp>
      <p:sp>
        <p:nvSpPr>
          <p:cNvPr id="62" name="Rectangle 61"/>
          <p:cNvSpPr>
            <a:spLocks noChangeArrowheads="1"/>
          </p:cNvSpPr>
          <p:nvPr/>
        </p:nvSpPr>
        <p:spPr bwMode="auto">
          <a:xfrm>
            <a:off x="5846551" y="4805213"/>
            <a:ext cx="850328"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solidFill>
                  <a:srgbClr val="0000FF"/>
                </a:solidFill>
                <a:latin typeface="Helvetica LT Std Cond Light"/>
              </a:rPr>
              <a:t>=17.5</a:t>
            </a:r>
          </a:p>
        </p:txBody>
      </p:sp>
      <p:sp>
        <p:nvSpPr>
          <p:cNvPr id="63" name="Rectangle 62"/>
          <p:cNvSpPr>
            <a:spLocks noChangeArrowheads="1"/>
          </p:cNvSpPr>
          <p:nvPr/>
        </p:nvSpPr>
        <p:spPr bwMode="auto">
          <a:xfrm>
            <a:off x="2453595" y="4809238"/>
            <a:ext cx="297453" cy="370169"/>
          </a:xfrm>
          <a:prstGeom prst="rect">
            <a:avLst/>
          </a:prstGeom>
          <a:noFill/>
          <a:ln w="12700">
            <a:noFill/>
            <a:miter lim="800000"/>
            <a:headEnd/>
            <a:tailEnd/>
          </a:ln>
          <a:effectLst/>
        </p:spPr>
        <p:txBody>
          <a:bodyPr lIns="50805" tIns="24957" rIns="50805" bIns="24957">
            <a:spAutoFit/>
          </a:bodyPr>
          <a:lstStyle/>
          <a:p>
            <a:pPr eaLnBrk="0" hangingPunct="0">
              <a:spcBef>
                <a:spcPct val="50000"/>
              </a:spcBef>
            </a:pPr>
            <a:r>
              <a:rPr lang="en-US" sz="2078" b="1" dirty="0">
                <a:latin typeface="Helvetica LT Std Cond Light"/>
              </a:rPr>
              <a:t>=</a:t>
            </a:r>
          </a:p>
        </p:txBody>
      </p:sp>
      <p:sp>
        <p:nvSpPr>
          <p:cNvPr id="64" name="Rectangle 63"/>
          <p:cNvSpPr>
            <a:spLocks noChangeArrowheads="1"/>
          </p:cNvSpPr>
          <p:nvPr/>
        </p:nvSpPr>
        <p:spPr bwMode="auto">
          <a:xfrm>
            <a:off x="2650715" y="4595778"/>
            <a:ext cx="1151537"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latin typeface="Helvetica LT Std Cond Light"/>
              </a:rPr>
              <a:t>3•(9 + 1)</a:t>
            </a:r>
          </a:p>
        </p:txBody>
      </p:sp>
      <p:sp>
        <p:nvSpPr>
          <p:cNvPr id="65" name="Line 30"/>
          <p:cNvSpPr>
            <a:spLocks noChangeShapeType="1"/>
          </p:cNvSpPr>
          <p:nvPr/>
        </p:nvSpPr>
        <p:spPr bwMode="auto">
          <a:xfrm>
            <a:off x="2703418" y="4973326"/>
            <a:ext cx="916236" cy="0"/>
          </a:xfrm>
          <a:prstGeom prst="line">
            <a:avLst/>
          </a:prstGeom>
          <a:noFill/>
          <a:ln w="38100">
            <a:solidFill>
              <a:schemeClr val="tx1"/>
            </a:solidFill>
            <a:round/>
            <a:headEnd/>
            <a:tailEnd/>
          </a:ln>
          <a:effectLst/>
        </p:spPr>
        <p:txBody>
          <a:bodyPr lIns="51339" tIns="25670" rIns="51339" bIns="25670"/>
          <a:lstStyle/>
          <a:p>
            <a:endParaRPr lang="en-US" sz="2078" b="1">
              <a:latin typeface="Helvetica LT Std Cond Light"/>
            </a:endParaRPr>
          </a:p>
        </p:txBody>
      </p:sp>
      <p:sp>
        <p:nvSpPr>
          <p:cNvPr id="66" name="Rectangle 65"/>
          <p:cNvSpPr>
            <a:spLocks noChangeArrowheads="1"/>
          </p:cNvSpPr>
          <p:nvPr/>
        </p:nvSpPr>
        <p:spPr bwMode="auto">
          <a:xfrm>
            <a:off x="3035149" y="4949681"/>
            <a:ext cx="297453"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latin typeface="Helvetica LT Std Cond Light"/>
              </a:rPr>
              <a:t>4</a:t>
            </a:r>
          </a:p>
        </p:txBody>
      </p:sp>
      <p:sp>
        <p:nvSpPr>
          <p:cNvPr id="67" name="AutoShape 23"/>
          <p:cNvSpPr>
            <a:spLocks noChangeArrowheads="1"/>
          </p:cNvSpPr>
          <p:nvPr/>
        </p:nvSpPr>
        <p:spPr bwMode="auto">
          <a:xfrm rot="16200000">
            <a:off x="4175097" y="3926714"/>
            <a:ext cx="334468" cy="93598"/>
          </a:xfrm>
          <a:prstGeom prst="rightArrow">
            <a:avLst>
              <a:gd name="adj1" fmla="val 50000"/>
              <a:gd name="adj2" fmla="val 33568"/>
            </a:avLst>
          </a:prstGeom>
          <a:solidFill>
            <a:srgbClr val="C00000"/>
          </a:solidFill>
          <a:ln w="12700">
            <a:solidFill>
              <a:srgbClr val="C00000"/>
            </a:solidFill>
            <a:miter lim="800000"/>
            <a:headEnd/>
            <a:tailEnd/>
          </a:ln>
          <a:effectLst/>
        </p:spPr>
        <p:txBody>
          <a:bodyPr wrap="none" lIns="51339" tIns="25670" rIns="51339" bIns="25670" anchor="ctr"/>
          <a:lstStyle/>
          <a:p>
            <a:endParaRPr lang="en-US" sz="2078" b="1">
              <a:latin typeface="Helvetica LT Std Cond Light"/>
            </a:endParaRPr>
          </a:p>
        </p:txBody>
      </p:sp>
    </p:spTree>
    <p:extLst>
      <p:ext uri="{BB962C8B-B14F-4D97-AF65-F5344CB8AC3E}">
        <p14:creationId xmlns:p14="http://schemas.microsoft.com/office/powerpoint/2010/main" val="41373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 calcmode="lin" valueType="num">
                                      <p:cBhvr>
                                        <p:cTn id="14" dur="500" fill="hold"/>
                                        <p:tgtEl>
                                          <p:spTgt spid="37"/>
                                        </p:tgtEl>
                                        <p:attrNameLst>
                                          <p:attrName>ppt_w</p:attrName>
                                        </p:attrNameLst>
                                      </p:cBhvr>
                                      <p:tavLst>
                                        <p:tav tm="0">
                                          <p:val>
                                            <p:fltVal val="0"/>
                                          </p:val>
                                        </p:tav>
                                        <p:tav tm="100000">
                                          <p:val>
                                            <p:strVal val="#ppt_w"/>
                                          </p:val>
                                        </p:tav>
                                      </p:tavLst>
                                    </p:anim>
                                    <p:anim calcmode="lin" valueType="num">
                                      <p:cBhvr>
                                        <p:cTn id="15" dur="500" fill="hold"/>
                                        <p:tgtEl>
                                          <p:spTgt spid="37"/>
                                        </p:tgtEl>
                                        <p:attrNameLst>
                                          <p:attrName>ppt_h</p:attrName>
                                        </p:attrNameLst>
                                      </p:cBhvr>
                                      <p:tavLst>
                                        <p:tav tm="0">
                                          <p:val>
                                            <p:fltVal val="0"/>
                                          </p:val>
                                        </p:tav>
                                        <p:tav tm="100000">
                                          <p:val>
                                            <p:strVal val="#ppt_h"/>
                                          </p:val>
                                        </p:tav>
                                      </p:tavLst>
                                    </p:anim>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p:cTn id="21" dur="500" fill="hold"/>
                                        <p:tgtEl>
                                          <p:spTgt spid="38"/>
                                        </p:tgtEl>
                                        <p:attrNameLst>
                                          <p:attrName>ppt_w</p:attrName>
                                        </p:attrNameLst>
                                      </p:cBhvr>
                                      <p:tavLst>
                                        <p:tav tm="0">
                                          <p:val>
                                            <p:fltVal val="0"/>
                                          </p:val>
                                        </p:tav>
                                        <p:tav tm="100000">
                                          <p:val>
                                            <p:strVal val="#ppt_w"/>
                                          </p:val>
                                        </p:tav>
                                      </p:tavLst>
                                    </p:anim>
                                    <p:anim calcmode="lin" valueType="num">
                                      <p:cBhvr>
                                        <p:cTn id="22" dur="500" fill="hold"/>
                                        <p:tgtEl>
                                          <p:spTgt spid="38"/>
                                        </p:tgtEl>
                                        <p:attrNameLst>
                                          <p:attrName>ppt_h</p:attrName>
                                        </p:attrNameLst>
                                      </p:cBhvr>
                                      <p:tavLst>
                                        <p:tav tm="0">
                                          <p:val>
                                            <p:fltVal val="0"/>
                                          </p:val>
                                        </p:tav>
                                        <p:tav tm="100000">
                                          <p:val>
                                            <p:strVal val="#ppt_h"/>
                                          </p:val>
                                        </p:tav>
                                      </p:tavLst>
                                    </p:anim>
                                    <p:animEffect transition="in" filter="fade">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48"/>
                                        </p:tgtEl>
                                        <p:attrNameLst>
                                          <p:attrName>style.visibility</p:attrName>
                                        </p:attrNameLst>
                                      </p:cBhvr>
                                      <p:to>
                                        <p:strVal val="visible"/>
                                      </p:to>
                                    </p:set>
                                    <p:anim calcmode="lin" valueType="num">
                                      <p:cBhvr additive="base">
                                        <p:cTn id="28" dur="500" fill="hold"/>
                                        <p:tgtEl>
                                          <p:spTgt spid="48"/>
                                        </p:tgtEl>
                                        <p:attrNameLst>
                                          <p:attrName>ppt_x</p:attrName>
                                        </p:attrNameLst>
                                      </p:cBhvr>
                                      <p:tavLst>
                                        <p:tav tm="0">
                                          <p:val>
                                            <p:strVal val="#ppt_x"/>
                                          </p:val>
                                        </p:tav>
                                        <p:tav tm="100000">
                                          <p:val>
                                            <p:strVal val="#ppt_x"/>
                                          </p:val>
                                        </p:tav>
                                      </p:tavLst>
                                    </p:anim>
                                    <p:anim calcmode="lin" valueType="num">
                                      <p:cBhvr additive="base">
                                        <p:cTn id="29"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49"/>
                                        </p:tgtEl>
                                        <p:attrNameLst>
                                          <p:attrName>style.visibility</p:attrName>
                                        </p:attrNameLst>
                                      </p:cBhvr>
                                      <p:to>
                                        <p:strVal val="visible"/>
                                      </p:to>
                                    </p:set>
                                    <p:anim calcmode="lin" valueType="num">
                                      <p:cBhvr additive="base">
                                        <p:cTn id="34" dur="500" fill="hold"/>
                                        <p:tgtEl>
                                          <p:spTgt spid="49"/>
                                        </p:tgtEl>
                                        <p:attrNameLst>
                                          <p:attrName>ppt_x</p:attrName>
                                        </p:attrNameLst>
                                      </p:cBhvr>
                                      <p:tavLst>
                                        <p:tav tm="0">
                                          <p:val>
                                            <p:strVal val="#ppt_x"/>
                                          </p:val>
                                        </p:tav>
                                        <p:tav tm="100000">
                                          <p:val>
                                            <p:strVal val="#ppt_x"/>
                                          </p:val>
                                        </p:tav>
                                      </p:tavLst>
                                    </p:anim>
                                    <p:anim calcmode="lin" valueType="num">
                                      <p:cBhvr additive="base">
                                        <p:cTn id="35" dur="500" fill="hold"/>
                                        <p:tgtEl>
                                          <p:spTgt spid="4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anim calcmode="lin" valueType="num">
                                      <p:cBhvr additive="base">
                                        <p:cTn id="38" dur="500" fill="hold"/>
                                        <p:tgtEl>
                                          <p:spTgt spid="50"/>
                                        </p:tgtEl>
                                        <p:attrNameLst>
                                          <p:attrName>ppt_x</p:attrName>
                                        </p:attrNameLst>
                                      </p:cBhvr>
                                      <p:tavLst>
                                        <p:tav tm="0">
                                          <p:val>
                                            <p:strVal val="#ppt_x"/>
                                          </p:val>
                                        </p:tav>
                                        <p:tav tm="100000">
                                          <p:val>
                                            <p:strVal val="#ppt_x"/>
                                          </p:val>
                                        </p:tav>
                                      </p:tavLst>
                                    </p:anim>
                                    <p:anim calcmode="lin" valueType="num">
                                      <p:cBhvr additive="base">
                                        <p:cTn id="39" dur="500" fill="hold"/>
                                        <p:tgtEl>
                                          <p:spTgt spid="5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51"/>
                                        </p:tgtEl>
                                        <p:attrNameLst>
                                          <p:attrName>style.visibility</p:attrName>
                                        </p:attrNameLst>
                                      </p:cBhvr>
                                      <p:to>
                                        <p:strVal val="visible"/>
                                      </p:to>
                                    </p:set>
                                    <p:anim calcmode="lin" valueType="num">
                                      <p:cBhvr additive="base">
                                        <p:cTn id="42" dur="500" fill="hold"/>
                                        <p:tgtEl>
                                          <p:spTgt spid="51"/>
                                        </p:tgtEl>
                                        <p:attrNameLst>
                                          <p:attrName>ppt_x</p:attrName>
                                        </p:attrNameLst>
                                      </p:cBhvr>
                                      <p:tavLst>
                                        <p:tav tm="0">
                                          <p:val>
                                            <p:strVal val="#ppt_x"/>
                                          </p:val>
                                        </p:tav>
                                        <p:tav tm="100000">
                                          <p:val>
                                            <p:strVal val="#ppt_x"/>
                                          </p:val>
                                        </p:tav>
                                      </p:tavLst>
                                    </p:anim>
                                    <p:anim calcmode="lin" valueType="num">
                                      <p:cBhvr additive="base">
                                        <p:cTn id="43" dur="500" fill="hold"/>
                                        <p:tgtEl>
                                          <p:spTgt spid="5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 calcmode="lin" valueType="num">
                                      <p:cBhvr additive="base">
                                        <p:cTn id="46" dur="500" fill="hold"/>
                                        <p:tgtEl>
                                          <p:spTgt spid="52"/>
                                        </p:tgtEl>
                                        <p:attrNameLst>
                                          <p:attrName>ppt_x</p:attrName>
                                        </p:attrNameLst>
                                      </p:cBhvr>
                                      <p:tavLst>
                                        <p:tav tm="0">
                                          <p:val>
                                            <p:strVal val="#ppt_x"/>
                                          </p:val>
                                        </p:tav>
                                        <p:tav tm="100000">
                                          <p:val>
                                            <p:strVal val="#ppt_x"/>
                                          </p:val>
                                        </p:tav>
                                      </p:tavLst>
                                    </p:anim>
                                    <p:anim calcmode="lin" valueType="num">
                                      <p:cBhvr additive="base">
                                        <p:cTn id="47" dur="500" fill="hold"/>
                                        <p:tgtEl>
                                          <p:spTgt spid="5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 calcmode="lin" valueType="num">
                                      <p:cBhvr additive="base">
                                        <p:cTn id="50" dur="500" fill="hold"/>
                                        <p:tgtEl>
                                          <p:spTgt spid="53"/>
                                        </p:tgtEl>
                                        <p:attrNameLst>
                                          <p:attrName>ppt_x</p:attrName>
                                        </p:attrNameLst>
                                      </p:cBhvr>
                                      <p:tavLst>
                                        <p:tav tm="0">
                                          <p:val>
                                            <p:strVal val="#ppt_x"/>
                                          </p:val>
                                        </p:tav>
                                        <p:tav tm="100000">
                                          <p:val>
                                            <p:strVal val="#ppt_x"/>
                                          </p:val>
                                        </p:tav>
                                      </p:tavLst>
                                    </p:anim>
                                    <p:anim calcmode="lin" valueType="num">
                                      <p:cBhvr additive="base">
                                        <p:cTn id="51" dur="500" fill="hold"/>
                                        <p:tgtEl>
                                          <p:spTgt spid="53"/>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54"/>
                                        </p:tgtEl>
                                        <p:attrNameLst>
                                          <p:attrName>style.visibility</p:attrName>
                                        </p:attrNameLst>
                                      </p:cBhvr>
                                      <p:to>
                                        <p:strVal val="visible"/>
                                      </p:to>
                                    </p:set>
                                    <p:anim calcmode="lin" valueType="num">
                                      <p:cBhvr additive="base">
                                        <p:cTn id="54" dur="500" fill="hold"/>
                                        <p:tgtEl>
                                          <p:spTgt spid="54"/>
                                        </p:tgtEl>
                                        <p:attrNameLst>
                                          <p:attrName>ppt_x</p:attrName>
                                        </p:attrNameLst>
                                      </p:cBhvr>
                                      <p:tavLst>
                                        <p:tav tm="0">
                                          <p:val>
                                            <p:strVal val="#ppt_x"/>
                                          </p:val>
                                        </p:tav>
                                        <p:tav tm="100000">
                                          <p:val>
                                            <p:strVal val="#ppt_x"/>
                                          </p:val>
                                        </p:tav>
                                      </p:tavLst>
                                    </p:anim>
                                    <p:anim calcmode="lin" valueType="num">
                                      <p:cBhvr additive="base">
                                        <p:cTn id="55" dur="500" fill="hold"/>
                                        <p:tgtEl>
                                          <p:spTgt spid="54"/>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5"/>
                                        </p:tgtEl>
                                        <p:attrNameLst>
                                          <p:attrName>style.visibility</p:attrName>
                                        </p:attrNameLst>
                                      </p:cBhvr>
                                      <p:to>
                                        <p:strVal val="visible"/>
                                      </p:to>
                                    </p:set>
                                    <p:anim calcmode="lin" valueType="num">
                                      <p:cBhvr additive="base">
                                        <p:cTn id="58" dur="500" fill="hold"/>
                                        <p:tgtEl>
                                          <p:spTgt spid="55"/>
                                        </p:tgtEl>
                                        <p:attrNameLst>
                                          <p:attrName>ppt_x</p:attrName>
                                        </p:attrNameLst>
                                      </p:cBhvr>
                                      <p:tavLst>
                                        <p:tav tm="0">
                                          <p:val>
                                            <p:strVal val="#ppt_x"/>
                                          </p:val>
                                        </p:tav>
                                        <p:tav tm="100000">
                                          <p:val>
                                            <p:strVal val="#ppt_x"/>
                                          </p:val>
                                        </p:tav>
                                      </p:tavLst>
                                    </p:anim>
                                    <p:anim calcmode="lin" valueType="num">
                                      <p:cBhvr additive="base">
                                        <p:cTn id="59" dur="500" fill="hold"/>
                                        <p:tgtEl>
                                          <p:spTgt spid="55"/>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additive="base">
                                        <p:cTn id="62" dur="500" fill="hold"/>
                                        <p:tgtEl>
                                          <p:spTgt spid="56"/>
                                        </p:tgtEl>
                                        <p:attrNameLst>
                                          <p:attrName>ppt_x</p:attrName>
                                        </p:attrNameLst>
                                      </p:cBhvr>
                                      <p:tavLst>
                                        <p:tav tm="0">
                                          <p:val>
                                            <p:strVal val="#ppt_x"/>
                                          </p:val>
                                        </p:tav>
                                        <p:tav tm="100000">
                                          <p:val>
                                            <p:strVal val="#ppt_x"/>
                                          </p:val>
                                        </p:tav>
                                      </p:tavLst>
                                    </p:anim>
                                    <p:anim calcmode="lin" valueType="num">
                                      <p:cBhvr additive="base">
                                        <p:cTn id="63" dur="500" fill="hold"/>
                                        <p:tgtEl>
                                          <p:spTgt spid="56"/>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57"/>
                                        </p:tgtEl>
                                        <p:attrNameLst>
                                          <p:attrName>style.visibility</p:attrName>
                                        </p:attrNameLst>
                                      </p:cBhvr>
                                      <p:to>
                                        <p:strVal val="visible"/>
                                      </p:to>
                                    </p:set>
                                    <p:anim calcmode="lin" valueType="num">
                                      <p:cBhvr additive="base">
                                        <p:cTn id="66" dur="500" fill="hold"/>
                                        <p:tgtEl>
                                          <p:spTgt spid="57"/>
                                        </p:tgtEl>
                                        <p:attrNameLst>
                                          <p:attrName>ppt_x</p:attrName>
                                        </p:attrNameLst>
                                      </p:cBhvr>
                                      <p:tavLst>
                                        <p:tav tm="0">
                                          <p:val>
                                            <p:strVal val="#ppt_x"/>
                                          </p:val>
                                        </p:tav>
                                        <p:tav tm="100000">
                                          <p:val>
                                            <p:strVal val="#ppt_x"/>
                                          </p:val>
                                        </p:tav>
                                      </p:tavLst>
                                    </p:anim>
                                    <p:anim calcmode="lin" valueType="num">
                                      <p:cBhvr additive="base">
                                        <p:cTn id="67"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58"/>
                                        </p:tgtEl>
                                        <p:attrNameLst>
                                          <p:attrName>style.visibility</p:attrName>
                                        </p:attrNameLst>
                                      </p:cBhvr>
                                      <p:to>
                                        <p:strVal val="visible"/>
                                      </p:to>
                                    </p:set>
                                    <p:anim calcmode="lin" valueType="num">
                                      <p:cBhvr additive="base">
                                        <p:cTn id="72" dur="500" fill="hold"/>
                                        <p:tgtEl>
                                          <p:spTgt spid="58"/>
                                        </p:tgtEl>
                                        <p:attrNameLst>
                                          <p:attrName>ppt_x</p:attrName>
                                        </p:attrNameLst>
                                      </p:cBhvr>
                                      <p:tavLst>
                                        <p:tav tm="0">
                                          <p:val>
                                            <p:strVal val="#ppt_x"/>
                                          </p:val>
                                        </p:tav>
                                        <p:tav tm="100000">
                                          <p:val>
                                            <p:strVal val="#ppt_x"/>
                                          </p:val>
                                        </p:tav>
                                      </p:tavLst>
                                    </p:anim>
                                    <p:anim calcmode="lin" valueType="num">
                                      <p:cBhvr additive="base">
                                        <p:cTn id="73" dur="500" fill="hold"/>
                                        <p:tgtEl>
                                          <p:spTgt spid="58"/>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9"/>
                                        </p:tgtEl>
                                        <p:attrNameLst>
                                          <p:attrName>style.visibility</p:attrName>
                                        </p:attrNameLst>
                                      </p:cBhvr>
                                      <p:to>
                                        <p:strVal val="visible"/>
                                      </p:to>
                                    </p:set>
                                    <p:anim calcmode="lin" valueType="num">
                                      <p:cBhvr additive="base">
                                        <p:cTn id="76" dur="500" fill="hold"/>
                                        <p:tgtEl>
                                          <p:spTgt spid="59"/>
                                        </p:tgtEl>
                                        <p:attrNameLst>
                                          <p:attrName>ppt_x</p:attrName>
                                        </p:attrNameLst>
                                      </p:cBhvr>
                                      <p:tavLst>
                                        <p:tav tm="0">
                                          <p:val>
                                            <p:strVal val="#ppt_x"/>
                                          </p:val>
                                        </p:tav>
                                        <p:tav tm="100000">
                                          <p:val>
                                            <p:strVal val="#ppt_x"/>
                                          </p:val>
                                        </p:tav>
                                      </p:tavLst>
                                    </p:anim>
                                    <p:anim calcmode="lin" valueType="num">
                                      <p:cBhvr additive="base">
                                        <p:cTn id="77" dur="500" fill="hold"/>
                                        <p:tgtEl>
                                          <p:spTgt spid="59"/>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60"/>
                                        </p:tgtEl>
                                        <p:attrNameLst>
                                          <p:attrName>style.visibility</p:attrName>
                                        </p:attrNameLst>
                                      </p:cBhvr>
                                      <p:to>
                                        <p:strVal val="visible"/>
                                      </p:to>
                                    </p:set>
                                    <p:anim calcmode="lin" valueType="num">
                                      <p:cBhvr additive="base">
                                        <p:cTn id="80" dur="500" fill="hold"/>
                                        <p:tgtEl>
                                          <p:spTgt spid="60"/>
                                        </p:tgtEl>
                                        <p:attrNameLst>
                                          <p:attrName>ppt_x</p:attrName>
                                        </p:attrNameLst>
                                      </p:cBhvr>
                                      <p:tavLst>
                                        <p:tav tm="0">
                                          <p:val>
                                            <p:strVal val="#ppt_x"/>
                                          </p:val>
                                        </p:tav>
                                        <p:tav tm="100000">
                                          <p:val>
                                            <p:strVal val="#ppt_x"/>
                                          </p:val>
                                        </p:tav>
                                      </p:tavLst>
                                    </p:anim>
                                    <p:anim calcmode="lin" valueType="num">
                                      <p:cBhvr additive="base">
                                        <p:cTn id="81" dur="500" fill="hold"/>
                                        <p:tgtEl>
                                          <p:spTgt spid="60"/>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61"/>
                                        </p:tgtEl>
                                        <p:attrNameLst>
                                          <p:attrName>style.visibility</p:attrName>
                                        </p:attrNameLst>
                                      </p:cBhvr>
                                      <p:to>
                                        <p:strVal val="visible"/>
                                      </p:to>
                                    </p:set>
                                    <p:anim calcmode="lin" valueType="num">
                                      <p:cBhvr additive="base">
                                        <p:cTn id="84" dur="500" fill="hold"/>
                                        <p:tgtEl>
                                          <p:spTgt spid="61"/>
                                        </p:tgtEl>
                                        <p:attrNameLst>
                                          <p:attrName>ppt_x</p:attrName>
                                        </p:attrNameLst>
                                      </p:cBhvr>
                                      <p:tavLst>
                                        <p:tav tm="0">
                                          <p:val>
                                            <p:strVal val="#ppt_x"/>
                                          </p:val>
                                        </p:tav>
                                        <p:tav tm="100000">
                                          <p:val>
                                            <p:strVal val="#ppt_x"/>
                                          </p:val>
                                        </p:tav>
                                      </p:tavLst>
                                    </p:anim>
                                    <p:anim calcmode="lin" valueType="num">
                                      <p:cBhvr additive="base">
                                        <p:cTn id="85" dur="500" fill="hold"/>
                                        <p:tgtEl>
                                          <p:spTgt spid="61"/>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 calcmode="lin" valueType="num">
                                      <p:cBhvr additive="base">
                                        <p:cTn id="88" dur="500" fill="hold"/>
                                        <p:tgtEl>
                                          <p:spTgt spid="62"/>
                                        </p:tgtEl>
                                        <p:attrNameLst>
                                          <p:attrName>ppt_x</p:attrName>
                                        </p:attrNameLst>
                                      </p:cBhvr>
                                      <p:tavLst>
                                        <p:tav tm="0">
                                          <p:val>
                                            <p:strVal val="#ppt_x"/>
                                          </p:val>
                                        </p:tav>
                                        <p:tav tm="100000">
                                          <p:val>
                                            <p:strVal val="#ppt_x"/>
                                          </p:val>
                                        </p:tav>
                                      </p:tavLst>
                                    </p:anim>
                                    <p:anim calcmode="lin" valueType="num">
                                      <p:cBhvr additive="base">
                                        <p:cTn id="89" dur="500" fill="hold"/>
                                        <p:tgtEl>
                                          <p:spTgt spid="62"/>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4"/>
                                        </p:tgtEl>
                                        <p:attrNameLst>
                                          <p:attrName>style.visibility</p:attrName>
                                        </p:attrNameLst>
                                      </p:cBhvr>
                                      <p:to>
                                        <p:strVal val="visible"/>
                                      </p:to>
                                    </p:set>
                                    <p:anim calcmode="lin" valueType="num">
                                      <p:cBhvr additive="base">
                                        <p:cTn id="96" dur="500" fill="hold"/>
                                        <p:tgtEl>
                                          <p:spTgt spid="64"/>
                                        </p:tgtEl>
                                        <p:attrNameLst>
                                          <p:attrName>ppt_x</p:attrName>
                                        </p:attrNameLst>
                                      </p:cBhvr>
                                      <p:tavLst>
                                        <p:tav tm="0">
                                          <p:val>
                                            <p:strVal val="#ppt_x"/>
                                          </p:val>
                                        </p:tav>
                                        <p:tav tm="100000">
                                          <p:val>
                                            <p:strVal val="#ppt_x"/>
                                          </p:val>
                                        </p:tav>
                                      </p:tavLst>
                                    </p:anim>
                                    <p:anim calcmode="lin" valueType="num">
                                      <p:cBhvr additive="base">
                                        <p:cTn id="97" dur="500" fill="hold"/>
                                        <p:tgtEl>
                                          <p:spTgt spid="64"/>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65"/>
                                        </p:tgtEl>
                                        <p:attrNameLst>
                                          <p:attrName>style.visibility</p:attrName>
                                        </p:attrNameLst>
                                      </p:cBhvr>
                                      <p:to>
                                        <p:strVal val="visible"/>
                                      </p:to>
                                    </p:set>
                                    <p:anim calcmode="lin" valueType="num">
                                      <p:cBhvr additive="base">
                                        <p:cTn id="100" dur="500" fill="hold"/>
                                        <p:tgtEl>
                                          <p:spTgt spid="65"/>
                                        </p:tgtEl>
                                        <p:attrNameLst>
                                          <p:attrName>ppt_x</p:attrName>
                                        </p:attrNameLst>
                                      </p:cBhvr>
                                      <p:tavLst>
                                        <p:tav tm="0">
                                          <p:val>
                                            <p:strVal val="#ppt_x"/>
                                          </p:val>
                                        </p:tav>
                                        <p:tav tm="100000">
                                          <p:val>
                                            <p:strVal val="#ppt_x"/>
                                          </p:val>
                                        </p:tav>
                                      </p:tavLst>
                                    </p:anim>
                                    <p:anim calcmode="lin" valueType="num">
                                      <p:cBhvr additive="base">
                                        <p:cTn id="101" dur="500" fill="hold"/>
                                        <p:tgtEl>
                                          <p:spTgt spid="65"/>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66"/>
                                        </p:tgtEl>
                                        <p:attrNameLst>
                                          <p:attrName>style.visibility</p:attrName>
                                        </p:attrNameLst>
                                      </p:cBhvr>
                                      <p:to>
                                        <p:strVal val="visible"/>
                                      </p:to>
                                    </p:set>
                                    <p:anim calcmode="lin" valueType="num">
                                      <p:cBhvr additive="base">
                                        <p:cTn id="104" dur="500" fill="hold"/>
                                        <p:tgtEl>
                                          <p:spTgt spid="66"/>
                                        </p:tgtEl>
                                        <p:attrNameLst>
                                          <p:attrName>ppt_x</p:attrName>
                                        </p:attrNameLst>
                                      </p:cBhvr>
                                      <p:tavLst>
                                        <p:tav tm="0">
                                          <p:val>
                                            <p:strVal val="#ppt_x"/>
                                          </p:val>
                                        </p:tav>
                                        <p:tav tm="100000">
                                          <p:val>
                                            <p:strVal val="#ppt_x"/>
                                          </p:val>
                                        </p:tav>
                                      </p:tavLst>
                                    </p:anim>
                                    <p:anim calcmode="lin" valueType="num">
                                      <p:cBhvr additive="base">
                                        <p:cTn id="105"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67"/>
                                        </p:tgtEl>
                                        <p:attrNameLst>
                                          <p:attrName>style.visibility</p:attrName>
                                        </p:attrNameLst>
                                      </p:cBhvr>
                                      <p:to>
                                        <p:strVal val="visible"/>
                                      </p:to>
                                    </p:set>
                                    <p:anim calcmode="lin" valueType="num">
                                      <p:cBhvr additive="base">
                                        <p:cTn id="110" dur="500" fill="hold"/>
                                        <p:tgtEl>
                                          <p:spTgt spid="67"/>
                                        </p:tgtEl>
                                        <p:attrNameLst>
                                          <p:attrName>ppt_x</p:attrName>
                                        </p:attrNameLst>
                                      </p:cBhvr>
                                      <p:tavLst>
                                        <p:tav tm="0">
                                          <p:val>
                                            <p:strVal val="#ppt_x"/>
                                          </p:val>
                                        </p:tav>
                                        <p:tav tm="100000">
                                          <p:val>
                                            <p:strVal val="#ppt_x"/>
                                          </p:val>
                                        </p:tav>
                                      </p:tavLst>
                                    </p:anim>
                                    <p:anim calcmode="lin" valueType="num">
                                      <p:cBhvr additive="base">
                                        <p:cTn id="111"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48" grpId="0" animBg="1"/>
      <p:bldP spid="49" grpId="0"/>
      <p:bldP spid="50" grpId="0"/>
      <p:bldP spid="51" grpId="0"/>
      <p:bldP spid="52" grpId="0"/>
      <p:bldP spid="53" grpId="0"/>
      <p:bldP spid="54" grpId="0"/>
      <p:bldP spid="55" grpId="0"/>
      <p:bldP spid="56" grpId="0" animBg="1"/>
      <p:bldP spid="57" grpId="0"/>
      <p:bldP spid="58" grpId="0"/>
      <p:bldP spid="59" grpId="0"/>
      <p:bldP spid="60" grpId="0"/>
      <p:bldP spid="61" grpId="0"/>
      <p:bldP spid="62" grpId="0"/>
      <p:bldP spid="63" grpId="0"/>
      <p:bldP spid="64" grpId="0"/>
      <p:bldP spid="65" grpId="0" animBg="1"/>
      <p:bldP spid="66" grpId="0"/>
      <p:bldP spid="6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2"/>
          <p:cNvSpPr txBox="1">
            <a:spLocks noChangeArrowheads="1"/>
          </p:cNvSpPr>
          <p:nvPr/>
        </p:nvSpPr>
        <p:spPr>
          <a:xfrm>
            <a:off x="400143" y="693991"/>
            <a:ext cx="7195741" cy="438269"/>
          </a:xfrm>
          <a:prstGeom prst="rect">
            <a:avLst/>
          </a:prstGeom>
        </p:spPr>
        <p:txBody>
          <a:bodyPr lIns="51339" tIns="25670" rIns="51339" bIns="25670"/>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defRPr/>
            </a:pPr>
            <a:r>
              <a:rPr lang="en-GB" altLang="en-US" sz="3118" dirty="0">
                <a:solidFill>
                  <a:srgbClr val="FF0000"/>
                </a:solidFill>
                <a:latin typeface="Helvetica LT Std Cond Light"/>
                <a:ea typeface="Verdana" panose="020B0604030504040204" pitchFamily="34" charset="0"/>
                <a:cs typeface="Verdana" panose="020B0604030504040204" pitchFamily="34" charset="0"/>
              </a:rPr>
              <a:t>Box and Whisker plot</a:t>
            </a:r>
          </a:p>
        </p:txBody>
      </p:sp>
      <p:cxnSp>
        <p:nvCxnSpPr>
          <p:cNvPr id="35" name="Straight Connector 34"/>
          <p:cNvCxnSpPr/>
          <p:nvPr/>
        </p:nvCxnSpPr>
        <p:spPr>
          <a:xfrm>
            <a:off x="3038352" y="2417763"/>
            <a:ext cx="0" cy="17401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38352" y="2417763"/>
            <a:ext cx="34802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038352" y="4157911"/>
            <a:ext cx="34664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504838" y="2417763"/>
            <a:ext cx="0" cy="17401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283617" y="2417763"/>
            <a:ext cx="0" cy="174014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07670" y="2970190"/>
            <a:ext cx="0" cy="74577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385389" y="2972492"/>
            <a:ext cx="0" cy="74577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518650" y="3356889"/>
            <a:ext cx="18667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607670" y="3356890"/>
            <a:ext cx="2430682" cy="23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919687" y="2790651"/>
            <a:ext cx="64" cy="92531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452019" y="2819306"/>
            <a:ext cx="0" cy="10475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3" name="Rectangle 62"/>
          <p:cNvSpPr>
            <a:spLocks noChangeArrowheads="1"/>
          </p:cNvSpPr>
          <p:nvPr/>
        </p:nvSpPr>
        <p:spPr bwMode="auto">
          <a:xfrm>
            <a:off x="2730488" y="4155051"/>
            <a:ext cx="654269"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1</a:t>
            </a:r>
          </a:p>
        </p:txBody>
      </p:sp>
      <p:sp>
        <p:nvSpPr>
          <p:cNvPr id="64" name="Rectangle 63"/>
          <p:cNvSpPr>
            <a:spLocks noChangeArrowheads="1"/>
          </p:cNvSpPr>
          <p:nvPr/>
        </p:nvSpPr>
        <p:spPr bwMode="auto">
          <a:xfrm>
            <a:off x="4019360" y="4181289"/>
            <a:ext cx="549217" cy="462162"/>
          </a:xfrm>
          <a:prstGeom prst="rect">
            <a:avLst/>
          </a:prstGeom>
          <a:noFill/>
          <a:ln w="12700">
            <a:noFill/>
            <a:miter lim="800000"/>
            <a:headEnd/>
            <a:tailEnd/>
          </a:ln>
          <a:effectLst/>
        </p:spPr>
        <p:txBody>
          <a:bodyPr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2</a:t>
            </a:r>
          </a:p>
        </p:txBody>
      </p:sp>
      <p:sp>
        <p:nvSpPr>
          <p:cNvPr id="65" name="Rectangle 64"/>
          <p:cNvSpPr>
            <a:spLocks noChangeArrowheads="1"/>
          </p:cNvSpPr>
          <p:nvPr/>
        </p:nvSpPr>
        <p:spPr bwMode="auto">
          <a:xfrm>
            <a:off x="6234810" y="4155051"/>
            <a:ext cx="549217" cy="462162"/>
          </a:xfrm>
          <a:prstGeom prst="rect">
            <a:avLst/>
          </a:prstGeom>
          <a:noFill/>
          <a:ln w="12700">
            <a:noFill/>
            <a:miter lim="800000"/>
            <a:headEnd/>
            <a:tailEnd/>
          </a:ln>
          <a:effectLst/>
        </p:spPr>
        <p:txBody>
          <a:bodyPr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3</a:t>
            </a:r>
          </a:p>
        </p:txBody>
      </p:sp>
      <p:sp>
        <p:nvSpPr>
          <p:cNvPr id="66" name="Rectangle 65"/>
          <p:cNvSpPr>
            <a:spLocks noChangeArrowheads="1"/>
          </p:cNvSpPr>
          <p:nvPr/>
        </p:nvSpPr>
        <p:spPr bwMode="auto">
          <a:xfrm>
            <a:off x="966171" y="2432519"/>
            <a:ext cx="187481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1</a:t>
            </a:r>
            <a:r>
              <a:rPr lang="en-US" sz="2625" b="1" dirty="0">
                <a:latin typeface="Helvetica LT Std Cond Light"/>
              </a:rPr>
              <a:t>-1.5 IQR</a:t>
            </a:r>
            <a:endParaRPr lang="en-US" sz="2625" b="1" baseline="-25000" dirty="0">
              <a:latin typeface="Helvetica LT Std Cond Light"/>
            </a:endParaRPr>
          </a:p>
        </p:txBody>
      </p:sp>
      <p:sp>
        <p:nvSpPr>
          <p:cNvPr id="67" name="Rectangle 66"/>
          <p:cNvSpPr>
            <a:spLocks noChangeArrowheads="1"/>
          </p:cNvSpPr>
          <p:nvPr/>
        </p:nvSpPr>
        <p:spPr bwMode="auto">
          <a:xfrm>
            <a:off x="7989894" y="3702159"/>
            <a:ext cx="803629"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Max</a:t>
            </a:r>
            <a:endParaRPr lang="en-US" sz="2625" b="1" baseline="-25000" dirty="0">
              <a:latin typeface="Helvetica LT Std Cond Light"/>
            </a:endParaRPr>
          </a:p>
        </p:txBody>
      </p:sp>
      <p:sp>
        <p:nvSpPr>
          <p:cNvPr id="68" name="Rectangle 67"/>
          <p:cNvSpPr>
            <a:spLocks noChangeArrowheads="1"/>
          </p:cNvSpPr>
          <p:nvPr/>
        </p:nvSpPr>
        <p:spPr bwMode="auto">
          <a:xfrm>
            <a:off x="382507" y="3801135"/>
            <a:ext cx="803629"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Min</a:t>
            </a:r>
            <a:endParaRPr lang="en-US" sz="2625" b="1" baseline="-25000" dirty="0">
              <a:latin typeface="Helvetica LT Std Cond Light"/>
            </a:endParaRPr>
          </a:p>
        </p:txBody>
      </p:sp>
      <p:sp>
        <p:nvSpPr>
          <p:cNvPr id="69" name="Rectangle 68"/>
          <p:cNvSpPr>
            <a:spLocks noChangeArrowheads="1"/>
          </p:cNvSpPr>
          <p:nvPr/>
        </p:nvSpPr>
        <p:spPr bwMode="auto">
          <a:xfrm>
            <a:off x="6658477" y="2434822"/>
            <a:ext cx="187481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3</a:t>
            </a:r>
            <a:r>
              <a:rPr lang="en-US" sz="2625" b="1" dirty="0">
                <a:latin typeface="Helvetica LT Std Cond Light"/>
              </a:rPr>
              <a:t>+1.5 IQR</a:t>
            </a:r>
            <a:endParaRPr lang="en-US" sz="2625" b="1" baseline="-25000" dirty="0">
              <a:latin typeface="Helvetica LT Std Cond Light"/>
            </a:endParaRPr>
          </a:p>
        </p:txBody>
      </p:sp>
      <p:sp>
        <p:nvSpPr>
          <p:cNvPr id="70" name="Rectangle 69"/>
          <p:cNvSpPr>
            <a:spLocks noChangeArrowheads="1"/>
          </p:cNvSpPr>
          <p:nvPr/>
        </p:nvSpPr>
        <p:spPr bwMode="auto">
          <a:xfrm>
            <a:off x="1032765" y="4755460"/>
            <a:ext cx="135648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Outlier</a:t>
            </a:r>
            <a:endParaRPr lang="en-US" sz="2625" b="1" baseline="-25000" dirty="0">
              <a:latin typeface="Helvetica LT Std Cond Light"/>
            </a:endParaRPr>
          </a:p>
        </p:txBody>
      </p:sp>
      <p:cxnSp>
        <p:nvCxnSpPr>
          <p:cNvPr id="75" name="Straight Arrow Connector 74"/>
          <p:cNvCxnSpPr>
            <a:stCxn id="70" idx="0"/>
          </p:cNvCxnSpPr>
          <p:nvPr/>
        </p:nvCxnSpPr>
        <p:spPr>
          <a:xfrm flipH="1" flipV="1">
            <a:off x="1268978" y="3465308"/>
            <a:ext cx="442030" cy="12901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a:spLocks noChangeArrowheads="1"/>
          </p:cNvSpPr>
          <p:nvPr/>
        </p:nvSpPr>
        <p:spPr bwMode="auto">
          <a:xfrm>
            <a:off x="6918420" y="4743952"/>
            <a:ext cx="135648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Outlier</a:t>
            </a:r>
            <a:endParaRPr lang="en-US" sz="2625" b="1" baseline="-25000" dirty="0">
              <a:latin typeface="Helvetica LT Std Cond Light"/>
            </a:endParaRPr>
          </a:p>
        </p:txBody>
      </p:sp>
      <p:cxnSp>
        <p:nvCxnSpPr>
          <p:cNvPr id="77" name="Straight Arrow Connector 76"/>
          <p:cNvCxnSpPr/>
          <p:nvPr/>
        </p:nvCxnSpPr>
        <p:spPr>
          <a:xfrm flipV="1">
            <a:off x="7581760" y="3465308"/>
            <a:ext cx="281991" cy="13198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a:spLocks noChangeArrowheads="1"/>
          </p:cNvSpPr>
          <p:nvPr/>
        </p:nvSpPr>
        <p:spPr bwMode="auto">
          <a:xfrm>
            <a:off x="3583353" y="1800410"/>
            <a:ext cx="239029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IQR = Q</a:t>
            </a:r>
            <a:r>
              <a:rPr lang="en-US" sz="2625" b="1" baseline="-25000" dirty="0">
                <a:latin typeface="Helvetica LT Std Cond Light"/>
              </a:rPr>
              <a:t>3</a:t>
            </a:r>
            <a:r>
              <a:rPr lang="en-US" sz="2625" b="1" dirty="0">
                <a:latin typeface="Helvetica LT Std Cond Light"/>
              </a:rPr>
              <a:t> – Q</a:t>
            </a:r>
            <a:r>
              <a:rPr lang="en-US" sz="2625" b="1" baseline="-25000" dirty="0">
                <a:latin typeface="Helvetica LT Std Cond Light"/>
              </a:rPr>
              <a:t>1</a:t>
            </a:r>
          </a:p>
        </p:txBody>
      </p:sp>
      <p:cxnSp>
        <p:nvCxnSpPr>
          <p:cNvPr id="82" name="Straight Arrow Connector 81"/>
          <p:cNvCxnSpPr/>
          <p:nvPr/>
        </p:nvCxnSpPr>
        <p:spPr>
          <a:xfrm>
            <a:off x="3038352" y="2327875"/>
            <a:ext cx="3466486" cy="726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674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p:cTn id="12" dur="500" fill="hold"/>
                                        <p:tgtEl>
                                          <p:spTgt spid="53"/>
                                        </p:tgtEl>
                                        <p:attrNameLst>
                                          <p:attrName>ppt_w</p:attrName>
                                        </p:attrNameLst>
                                      </p:cBhvr>
                                      <p:tavLst>
                                        <p:tav tm="0">
                                          <p:val>
                                            <p:fltVal val="0"/>
                                          </p:val>
                                        </p:tav>
                                        <p:tav tm="100000">
                                          <p:val>
                                            <p:strVal val="#ppt_w"/>
                                          </p:val>
                                        </p:tav>
                                      </p:tavLst>
                                    </p:anim>
                                    <p:anim calcmode="lin" valueType="num">
                                      <p:cBhvr>
                                        <p:cTn id="13" dur="500" fill="hold"/>
                                        <p:tgtEl>
                                          <p:spTgt spid="53"/>
                                        </p:tgtEl>
                                        <p:attrNameLst>
                                          <p:attrName>ppt_h</p:attrName>
                                        </p:attrNameLst>
                                      </p:cBhvr>
                                      <p:tavLst>
                                        <p:tav tm="0">
                                          <p:val>
                                            <p:fltVal val="0"/>
                                          </p:val>
                                        </p:tav>
                                        <p:tav tm="100000">
                                          <p:val>
                                            <p:strVal val="#ppt_h"/>
                                          </p:val>
                                        </p:tav>
                                      </p:tavLst>
                                    </p:anim>
                                    <p:animEffect transition="in" filter="fade">
                                      <p:cBhvr>
                                        <p:cTn id="14" dur="500"/>
                                        <p:tgtEl>
                                          <p:spTgt spid="53"/>
                                        </p:tgtEl>
                                      </p:cBhvr>
                                    </p:animEffect>
                                  </p:childTnLst>
                                </p:cTn>
                              </p:par>
                              <p:par>
                                <p:cTn id="15" presetID="53" presetClass="entr" presetSubtype="16"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53" presetClass="entr" presetSubtype="16"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par>
                                <p:cTn id="25" presetID="53" presetClass="entr" presetSubtype="16"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53" presetClass="entr" presetSubtype="16"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p:cTn id="32" dur="500" fill="hold"/>
                                        <p:tgtEl>
                                          <p:spTgt spid="42"/>
                                        </p:tgtEl>
                                        <p:attrNameLst>
                                          <p:attrName>ppt_w</p:attrName>
                                        </p:attrNameLst>
                                      </p:cBhvr>
                                      <p:tavLst>
                                        <p:tav tm="0">
                                          <p:val>
                                            <p:fltVal val="0"/>
                                          </p:val>
                                        </p:tav>
                                        <p:tav tm="100000">
                                          <p:val>
                                            <p:strVal val="#ppt_w"/>
                                          </p:val>
                                        </p:tav>
                                      </p:tavLst>
                                    </p:anim>
                                    <p:anim calcmode="lin" valueType="num">
                                      <p:cBhvr>
                                        <p:cTn id="33" dur="500" fill="hold"/>
                                        <p:tgtEl>
                                          <p:spTgt spid="42"/>
                                        </p:tgtEl>
                                        <p:attrNameLst>
                                          <p:attrName>ppt_h</p:attrName>
                                        </p:attrNameLst>
                                      </p:cBhvr>
                                      <p:tavLst>
                                        <p:tav tm="0">
                                          <p:val>
                                            <p:fltVal val="0"/>
                                          </p:val>
                                        </p:tav>
                                        <p:tav tm="100000">
                                          <p:val>
                                            <p:strVal val="#ppt_h"/>
                                          </p:val>
                                        </p:tav>
                                      </p:tavLst>
                                    </p:anim>
                                    <p:animEffect transition="in" filter="fade">
                                      <p:cBhvr>
                                        <p:cTn id="34" dur="500"/>
                                        <p:tgtEl>
                                          <p:spTgt spid="42"/>
                                        </p:tgtEl>
                                      </p:cBhvr>
                                    </p:animEffect>
                                  </p:childTnLst>
                                </p:cTn>
                              </p:par>
                              <p:par>
                                <p:cTn id="35" presetID="53" presetClass="entr" presetSubtype="16"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animEffect transition="in" filter="fade">
                                      <p:cBhvr>
                                        <p:cTn id="39" dur="500"/>
                                        <p:tgtEl>
                                          <p:spTgt spid="41"/>
                                        </p:tgtEl>
                                      </p:cBhvr>
                                    </p:animEffect>
                                  </p:childTnLst>
                                </p:cTn>
                              </p:par>
                              <p:par>
                                <p:cTn id="40" presetID="53" presetClass="entr" presetSubtype="16"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 calcmode="lin" valueType="num">
                                      <p:cBhvr>
                                        <p:cTn id="42" dur="500" fill="hold"/>
                                        <p:tgtEl>
                                          <p:spTgt spid="50"/>
                                        </p:tgtEl>
                                        <p:attrNameLst>
                                          <p:attrName>ppt_w</p:attrName>
                                        </p:attrNameLst>
                                      </p:cBhvr>
                                      <p:tavLst>
                                        <p:tav tm="0">
                                          <p:val>
                                            <p:fltVal val="0"/>
                                          </p:val>
                                        </p:tav>
                                        <p:tav tm="100000">
                                          <p:val>
                                            <p:strVal val="#ppt_w"/>
                                          </p:val>
                                        </p:tav>
                                      </p:tavLst>
                                    </p:anim>
                                    <p:anim calcmode="lin" valueType="num">
                                      <p:cBhvr>
                                        <p:cTn id="43" dur="500" fill="hold"/>
                                        <p:tgtEl>
                                          <p:spTgt spid="50"/>
                                        </p:tgtEl>
                                        <p:attrNameLst>
                                          <p:attrName>ppt_h</p:attrName>
                                        </p:attrNameLst>
                                      </p:cBhvr>
                                      <p:tavLst>
                                        <p:tav tm="0">
                                          <p:val>
                                            <p:fltVal val="0"/>
                                          </p:val>
                                        </p:tav>
                                        <p:tav tm="100000">
                                          <p:val>
                                            <p:strVal val="#ppt_h"/>
                                          </p:val>
                                        </p:tav>
                                      </p:tavLst>
                                    </p:anim>
                                    <p:animEffect transition="in" filter="fade">
                                      <p:cBhvr>
                                        <p:cTn id="44" dur="500"/>
                                        <p:tgtEl>
                                          <p:spTgt spid="50"/>
                                        </p:tgtEl>
                                      </p:cBhvr>
                                    </p:animEffect>
                                  </p:childTnLst>
                                </p:cTn>
                              </p:par>
                              <p:par>
                                <p:cTn id="45" presetID="53" presetClass="entr" presetSubtype="16"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80"/>
                                        </p:tgtEl>
                                        <p:attrNameLst>
                                          <p:attrName>style.visibility</p:attrName>
                                        </p:attrNameLst>
                                      </p:cBhvr>
                                      <p:to>
                                        <p:strVal val="visible"/>
                                      </p:to>
                                    </p:set>
                                    <p:anim calcmode="lin" valueType="num">
                                      <p:cBhvr>
                                        <p:cTn id="54" dur="500" fill="hold"/>
                                        <p:tgtEl>
                                          <p:spTgt spid="80"/>
                                        </p:tgtEl>
                                        <p:attrNameLst>
                                          <p:attrName>ppt_w</p:attrName>
                                        </p:attrNameLst>
                                      </p:cBhvr>
                                      <p:tavLst>
                                        <p:tav tm="0">
                                          <p:val>
                                            <p:fltVal val="0"/>
                                          </p:val>
                                        </p:tav>
                                        <p:tav tm="100000">
                                          <p:val>
                                            <p:strVal val="#ppt_w"/>
                                          </p:val>
                                        </p:tav>
                                      </p:tavLst>
                                    </p:anim>
                                    <p:anim calcmode="lin" valueType="num">
                                      <p:cBhvr>
                                        <p:cTn id="55" dur="500" fill="hold"/>
                                        <p:tgtEl>
                                          <p:spTgt spid="80"/>
                                        </p:tgtEl>
                                        <p:attrNameLst>
                                          <p:attrName>ppt_h</p:attrName>
                                        </p:attrNameLst>
                                      </p:cBhvr>
                                      <p:tavLst>
                                        <p:tav tm="0">
                                          <p:val>
                                            <p:fltVal val="0"/>
                                          </p:val>
                                        </p:tav>
                                        <p:tav tm="100000">
                                          <p:val>
                                            <p:strVal val="#ppt_h"/>
                                          </p:val>
                                        </p:tav>
                                      </p:tavLst>
                                    </p:anim>
                                    <p:animEffect transition="in" filter="fade">
                                      <p:cBhvr>
                                        <p:cTn id="56" dur="500"/>
                                        <p:tgtEl>
                                          <p:spTgt spid="80"/>
                                        </p:tgtEl>
                                      </p:cBhvr>
                                    </p:animEffect>
                                  </p:childTnLst>
                                </p:cTn>
                              </p:par>
                              <p:par>
                                <p:cTn id="57" presetID="2" presetClass="entr" presetSubtype="1" fill="hold" nodeType="withEffect">
                                  <p:stCondLst>
                                    <p:cond delay="0"/>
                                  </p:stCondLst>
                                  <p:childTnLst>
                                    <p:set>
                                      <p:cBhvr>
                                        <p:cTn id="58" dur="1" fill="hold">
                                          <p:stCondLst>
                                            <p:cond delay="0"/>
                                          </p:stCondLst>
                                        </p:cTn>
                                        <p:tgtEl>
                                          <p:spTgt spid="82"/>
                                        </p:tgtEl>
                                        <p:attrNameLst>
                                          <p:attrName>style.visibility</p:attrName>
                                        </p:attrNameLst>
                                      </p:cBhvr>
                                      <p:to>
                                        <p:strVal val="visible"/>
                                      </p:to>
                                    </p:set>
                                    <p:anim calcmode="lin" valueType="num">
                                      <p:cBhvr additive="base">
                                        <p:cTn id="59" dur="500" fill="hold"/>
                                        <p:tgtEl>
                                          <p:spTgt spid="82"/>
                                        </p:tgtEl>
                                        <p:attrNameLst>
                                          <p:attrName>ppt_x</p:attrName>
                                        </p:attrNameLst>
                                      </p:cBhvr>
                                      <p:tavLst>
                                        <p:tav tm="0">
                                          <p:val>
                                            <p:strVal val="#ppt_x"/>
                                          </p:val>
                                        </p:tav>
                                        <p:tav tm="100000">
                                          <p:val>
                                            <p:strVal val="#ppt_x"/>
                                          </p:val>
                                        </p:tav>
                                      </p:tavLst>
                                    </p:anim>
                                    <p:anim calcmode="lin" valueType="num">
                                      <p:cBhvr additive="base">
                                        <p:cTn id="60"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68"/>
                                        </p:tgtEl>
                                        <p:attrNameLst>
                                          <p:attrName>style.visibility</p:attrName>
                                        </p:attrNameLst>
                                      </p:cBhvr>
                                      <p:to>
                                        <p:strVal val="visible"/>
                                      </p:to>
                                    </p:set>
                                    <p:anim calcmode="lin" valueType="num">
                                      <p:cBhvr>
                                        <p:cTn id="65" dur="500" fill="hold"/>
                                        <p:tgtEl>
                                          <p:spTgt spid="68"/>
                                        </p:tgtEl>
                                        <p:attrNameLst>
                                          <p:attrName>ppt_w</p:attrName>
                                        </p:attrNameLst>
                                      </p:cBhvr>
                                      <p:tavLst>
                                        <p:tav tm="0">
                                          <p:val>
                                            <p:fltVal val="0"/>
                                          </p:val>
                                        </p:tav>
                                        <p:tav tm="100000">
                                          <p:val>
                                            <p:strVal val="#ppt_w"/>
                                          </p:val>
                                        </p:tav>
                                      </p:tavLst>
                                    </p:anim>
                                    <p:anim calcmode="lin" valueType="num">
                                      <p:cBhvr>
                                        <p:cTn id="66" dur="500" fill="hold"/>
                                        <p:tgtEl>
                                          <p:spTgt spid="68"/>
                                        </p:tgtEl>
                                        <p:attrNameLst>
                                          <p:attrName>ppt_h</p:attrName>
                                        </p:attrNameLst>
                                      </p:cBhvr>
                                      <p:tavLst>
                                        <p:tav tm="0">
                                          <p:val>
                                            <p:fltVal val="0"/>
                                          </p:val>
                                        </p:tav>
                                        <p:tav tm="100000">
                                          <p:val>
                                            <p:strVal val="#ppt_h"/>
                                          </p:val>
                                        </p:tav>
                                      </p:tavLst>
                                    </p:anim>
                                    <p:animEffect transition="in" filter="fade">
                                      <p:cBhvr>
                                        <p:cTn id="67" dur="500"/>
                                        <p:tgtEl>
                                          <p:spTgt spid="68"/>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63"/>
                                        </p:tgtEl>
                                        <p:attrNameLst>
                                          <p:attrName>style.visibility</p:attrName>
                                        </p:attrNameLst>
                                      </p:cBhvr>
                                      <p:to>
                                        <p:strVal val="visible"/>
                                      </p:to>
                                    </p:set>
                                    <p:anim calcmode="lin" valueType="num">
                                      <p:cBhvr>
                                        <p:cTn id="72" dur="500" fill="hold"/>
                                        <p:tgtEl>
                                          <p:spTgt spid="63"/>
                                        </p:tgtEl>
                                        <p:attrNameLst>
                                          <p:attrName>ppt_w</p:attrName>
                                        </p:attrNameLst>
                                      </p:cBhvr>
                                      <p:tavLst>
                                        <p:tav tm="0">
                                          <p:val>
                                            <p:fltVal val="0"/>
                                          </p:val>
                                        </p:tav>
                                        <p:tav tm="100000">
                                          <p:val>
                                            <p:strVal val="#ppt_w"/>
                                          </p:val>
                                        </p:tav>
                                      </p:tavLst>
                                    </p:anim>
                                    <p:anim calcmode="lin" valueType="num">
                                      <p:cBhvr>
                                        <p:cTn id="73" dur="500" fill="hold"/>
                                        <p:tgtEl>
                                          <p:spTgt spid="63"/>
                                        </p:tgtEl>
                                        <p:attrNameLst>
                                          <p:attrName>ppt_h</p:attrName>
                                        </p:attrNameLst>
                                      </p:cBhvr>
                                      <p:tavLst>
                                        <p:tav tm="0">
                                          <p:val>
                                            <p:fltVal val="0"/>
                                          </p:val>
                                        </p:tav>
                                        <p:tav tm="100000">
                                          <p:val>
                                            <p:strVal val="#ppt_h"/>
                                          </p:val>
                                        </p:tav>
                                      </p:tavLst>
                                    </p:anim>
                                    <p:animEffect transition="in" filter="fade">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64"/>
                                        </p:tgtEl>
                                        <p:attrNameLst>
                                          <p:attrName>style.visibility</p:attrName>
                                        </p:attrNameLst>
                                      </p:cBhvr>
                                      <p:to>
                                        <p:strVal val="visible"/>
                                      </p:to>
                                    </p:set>
                                    <p:anim calcmode="lin" valueType="num">
                                      <p:cBhvr>
                                        <p:cTn id="79" dur="500" fill="hold"/>
                                        <p:tgtEl>
                                          <p:spTgt spid="64"/>
                                        </p:tgtEl>
                                        <p:attrNameLst>
                                          <p:attrName>ppt_w</p:attrName>
                                        </p:attrNameLst>
                                      </p:cBhvr>
                                      <p:tavLst>
                                        <p:tav tm="0">
                                          <p:val>
                                            <p:fltVal val="0"/>
                                          </p:val>
                                        </p:tav>
                                        <p:tav tm="100000">
                                          <p:val>
                                            <p:strVal val="#ppt_w"/>
                                          </p:val>
                                        </p:tav>
                                      </p:tavLst>
                                    </p:anim>
                                    <p:anim calcmode="lin" valueType="num">
                                      <p:cBhvr>
                                        <p:cTn id="80" dur="500" fill="hold"/>
                                        <p:tgtEl>
                                          <p:spTgt spid="64"/>
                                        </p:tgtEl>
                                        <p:attrNameLst>
                                          <p:attrName>ppt_h</p:attrName>
                                        </p:attrNameLst>
                                      </p:cBhvr>
                                      <p:tavLst>
                                        <p:tav tm="0">
                                          <p:val>
                                            <p:fltVal val="0"/>
                                          </p:val>
                                        </p:tav>
                                        <p:tav tm="100000">
                                          <p:val>
                                            <p:strVal val="#ppt_h"/>
                                          </p:val>
                                        </p:tav>
                                      </p:tavLst>
                                    </p:anim>
                                    <p:animEffect transition="in" filter="fade">
                                      <p:cBhvr>
                                        <p:cTn id="81" dur="500"/>
                                        <p:tgtEl>
                                          <p:spTgt spid="64"/>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grpId="0" nodeType="clickEffect">
                                  <p:stCondLst>
                                    <p:cond delay="0"/>
                                  </p:stCondLst>
                                  <p:childTnLst>
                                    <p:set>
                                      <p:cBhvr>
                                        <p:cTn id="85" dur="1" fill="hold">
                                          <p:stCondLst>
                                            <p:cond delay="0"/>
                                          </p:stCondLst>
                                        </p:cTn>
                                        <p:tgtEl>
                                          <p:spTgt spid="65"/>
                                        </p:tgtEl>
                                        <p:attrNameLst>
                                          <p:attrName>style.visibility</p:attrName>
                                        </p:attrNameLst>
                                      </p:cBhvr>
                                      <p:to>
                                        <p:strVal val="visible"/>
                                      </p:to>
                                    </p:set>
                                    <p:anim calcmode="lin" valueType="num">
                                      <p:cBhvr>
                                        <p:cTn id="86" dur="500" fill="hold"/>
                                        <p:tgtEl>
                                          <p:spTgt spid="65"/>
                                        </p:tgtEl>
                                        <p:attrNameLst>
                                          <p:attrName>ppt_w</p:attrName>
                                        </p:attrNameLst>
                                      </p:cBhvr>
                                      <p:tavLst>
                                        <p:tav tm="0">
                                          <p:val>
                                            <p:fltVal val="0"/>
                                          </p:val>
                                        </p:tav>
                                        <p:tav tm="100000">
                                          <p:val>
                                            <p:strVal val="#ppt_w"/>
                                          </p:val>
                                        </p:tav>
                                      </p:tavLst>
                                    </p:anim>
                                    <p:anim calcmode="lin" valueType="num">
                                      <p:cBhvr>
                                        <p:cTn id="87" dur="500" fill="hold"/>
                                        <p:tgtEl>
                                          <p:spTgt spid="65"/>
                                        </p:tgtEl>
                                        <p:attrNameLst>
                                          <p:attrName>ppt_h</p:attrName>
                                        </p:attrNameLst>
                                      </p:cBhvr>
                                      <p:tavLst>
                                        <p:tav tm="0">
                                          <p:val>
                                            <p:fltVal val="0"/>
                                          </p:val>
                                        </p:tav>
                                        <p:tav tm="100000">
                                          <p:val>
                                            <p:strVal val="#ppt_h"/>
                                          </p:val>
                                        </p:tav>
                                      </p:tavLst>
                                    </p:anim>
                                    <p:animEffect transition="in" filter="fade">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53" presetClass="entr" presetSubtype="16" fill="hold" grpId="0" nodeType="clickEffect">
                                  <p:stCondLst>
                                    <p:cond delay="0"/>
                                  </p:stCondLst>
                                  <p:childTnLst>
                                    <p:set>
                                      <p:cBhvr>
                                        <p:cTn id="92" dur="1" fill="hold">
                                          <p:stCondLst>
                                            <p:cond delay="0"/>
                                          </p:stCondLst>
                                        </p:cTn>
                                        <p:tgtEl>
                                          <p:spTgt spid="67"/>
                                        </p:tgtEl>
                                        <p:attrNameLst>
                                          <p:attrName>style.visibility</p:attrName>
                                        </p:attrNameLst>
                                      </p:cBhvr>
                                      <p:to>
                                        <p:strVal val="visible"/>
                                      </p:to>
                                    </p:set>
                                    <p:anim calcmode="lin" valueType="num">
                                      <p:cBhvr>
                                        <p:cTn id="93" dur="500" fill="hold"/>
                                        <p:tgtEl>
                                          <p:spTgt spid="67"/>
                                        </p:tgtEl>
                                        <p:attrNameLst>
                                          <p:attrName>ppt_w</p:attrName>
                                        </p:attrNameLst>
                                      </p:cBhvr>
                                      <p:tavLst>
                                        <p:tav tm="0">
                                          <p:val>
                                            <p:fltVal val="0"/>
                                          </p:val>
                                        </p:tav>
                                        <p:tav tm="100000">
                                          <p:val>
                                            <p:strVal val="#ppt_w"/>
                                          </p:val>
                                        </p:tav>
                                      </p:tavLst>
                                    </p:anim>
                                    <p:anim calcmode="lin" valueType="num">
                                      <p:cBhvr>
                                        <p:cTn id="94" dur="500" fill="hold"/>
                                        <p:tgtEl>
                                          <p:spTgt spid="67"/>
                                        </p:tgtEl>
                                        <p:attrNameLst>
                                          <p:attrName>ppt_h</p:attrName>
                                        </p:attrNameLst>
                                      </p:cBhvr>
                                      <p:tavLst>
                                        <p:tav tm="0">
                                          <p:val>
                                            <p:fltVal val="0"/>
                                          </p:val>
                                        </p:tav>
                                        <p:tav tm="100000">
                                          <p:val>
                                            <p:strVal val="#ppt_h"/>
                                          </p:val>
                                        </p:tav>
                                      </p:tavLst>
                                    </p:anim>
                                    <p:animEffect transition="in" filter="fade">
                                      <p:cBhvr>
                                        <p:cTn id="95" dur="500"/>
                                        <p:tgtEl>
                                          <p:spTgt spid="67"/>
                                        </p:tgtEl>
                                      </p:cBhvr>
                                    </p:animEffect>
                                  </p:childTnLst>
                                </p:cTn>
                              </p:par>
                            </p:childTnLst>
                          </p:cTn>
                        </p:par>
                      </p:childTnLst>
                    </p:cTn>
                  </p:par>
                  <p:par>
                    <p:cTn id="96" fill="hold">
                      <p:stCondLst>
                        <p:cond delay="indefinite"/>
                      </p:stCondLst>
                      <p:childTnLst>
                        <p:par>
                          <p:cTn id="97" fill="hold">
                            <p:stCondLst>
                              <p:cond delay="0"/>
                            </p:stCondLst>
                            <p:childTnLst>
                              <p:par>
                                <p:cTn id="98" presetID="53" presetClass="entr" presetSubtype="16" fill="hold" grpId="0" nodeType="clickEffect">
                                  <p:stCondLst>
                                    <p:cond delay="0"/>
                                  </p:stCondLst>
                                  <p:childTnLst>
                                    <p:set>
                                      <p:cBhvr>
                                        <p:cTn id="99" dur="1" fill="hold">
                                          <p:stCondLst>
                                            <p:cond delay="0"/>
                                          </p:stCondLst>
                                        </p:cTn>
                                        <p:tgtEl>
                                          <p:spTgt spid="66"/>
                                        </p:tgtEl>
                                        <p:attrNameLst>
                                          <p:attrName>style.visibility</p:attrName>
                                        </p:attrNameLst>
                                      </p:cBhvr>
                                      <p:to>
                                        <p:strVal val="visible"/>
                                      </p:to>
                                    </p:set>
                                    <p:anim calcmode="lin" valueType="num">
                                      <p:cBhvr>
                                        <p:cTn id="100" dur="500" fill="hold"/>
                                        <p:tgtEl>
                                          <p:spTgt spid="66"/>
                                        </p:tgtEl>
                                        <p:attrNameLst>
                                          <p:attrName>ppt_w</p:attrName>
                                        </p:attrNameLst>
                                      </p:cBhvr>
                                      <p:tavLst>
                                        <p:tav tm="0">
                                          <p:val>
                                            <p:fltVal val="0"/>
                                          </p:val>
                                        </p:tav>
                                        <p:tav tm="100000">
                                          <p:val>
                                            <p:strVal val="#ppt_w"/>
                                          </p:val>
                                        </p:tav>
                                      </p:tavLst>
                                    </p:anim>
                                    <p:anim calcmode="lin" valueType="num">
                                      <p:cBhvr>
                                        <p:cTn id="101" dur="500" fill="hold"/>
                                        <p:tgtEl>
                                          <p:spTgt spid="66"/>
                                        </p:tgtEl>
                                        <p:attrNameLst>
                                          <p:attrName>ppt_h</p:attrName>
                                        </p:attrNameLst>
                                      </p:cBhvr>
                                      <p:tavLst>
                                        <p:tav tm="0">
                                          <p:val>
                                            <p:fltVal val="0"/>
                                          </p:val>
                                        </p:tav>
                                        <p:tav tm="100000">
                                          <p:val>
                                            <p:strVal val="#ppt_h"/>
                                          </p:val>
                                        </p:tav>
                                      </p:tavLst>
                                    </p:anim>
                                    <p:animEffect transition="in" filter="fade">
                                      <p:cBhvr>
                                        <p:cTn id="102" dur="500"/>
                                        <p:tgtEl>
                                          <p:spTgt spid="66"/>
                                        </p:tgtEl>
                                      </p:cBhvr>
                                    </p:animEffect>
                                  </p:childTnLst>
                                </p:cTn>
                              </p:par>
                              <p:par>
                                <p:cTn id="103" presetID="2" presetClass="entr" presetSubtype="1" fill="hold" nodeType="withEffect">
                                  <p:stCondLst>
                                    <p:cond delay="0"/>
                                  </p:stCondLst>
                                  <p:childTnLst>
                                    <p:set>
                                      <p:cBhvr>
                                        <p:cTn id="104" dur="1" fill="hold">
                                          <p:stCondLst>
                                            <p:cond delay="0"/>
                                          </p:stCondLst>
                                        </p:cTn>
                                        <p:tgtEl>
                                          <p:spTgt spid="60"/>
                                        </p:tgtEl>
                                        <p:attrNameLst>
                                          <p:attrName>style.visibility</p:attrName>
                                        </p:attrNameLst>
                                      </p:cBhvr>
                                      <p:to>
                                        <p:strVal val="visible"/>
                                      </p:to>
                                    </p:set>
                                    <p:anim calcmode="lin" valueType="num">
                                      <p:cBhvr additive="base">
                                        <p:cTn id="105" dur="500" fill="hold"/>
                                        <p:tgtEl>
                                          <p:spTgt spid="60"/>
                                        </p:tgtEl>
                                        <p:attrNameLst>
                                          <p:attrName>ppt_x</p:attrName>
                                        </p:attrNameLst>
                                      </p:cBhvr>
                                      <p:tavLst>
                                        <p:tav tm="0">
                                          <p:val>
                                            <p:strVal val="#ppt_x"/>
                                          </p:val>
                                        </p:tav>
                                        <p:tav tm="100000">
                                          <p:val>
                                            <p:strVal val="#ppt_x"/>
                                          </p:val>
                                        </p:tav>
                                      </p:tavLst>
                                    </p:anim>
                                    <p:anim calcmode="lin" valueType="num">
                                      <p:cBhvr additive="base">
                                        <p:cTn id="106" dur="500" fill="hold"/>
                                        <p:tgtEl>
                                          <p:spTgt spid="60"/>
                                        </p:tgtEl>
                                        <p:attrNameLst>
                                          <p:attrName>ppt_y</p:attrName>
                                        </p:attrNameLst>
                                      </p:cBhvr>
                                      <p:tavLst>
                                        <p:tav tm="0">
                                          <p:val>
                                            <p:strVal val="0-#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53" presetClass="entr" presetSubtype="16" fill="hold" grpId="0" nodeType="clickEffect">
                                  <p:stCondLst>
                                    <p:cond delay="0"/>
                                  </p:stCondLst>
                                  <p:childTnLst>
                                    <p:set>
                                      <p:cBhvr>
                                        <p:cTn id="110" dur="1" fill="hold">
                                          <p:stCondLst>
                                            <p:cond delay="0"/>
                                          </p:stCondLst>
                                        </p:cTn>
                                        <p:tgtEl>
                                          <p:spTgt spid="69"/>
                                        </p:tgtEl>
                                        <p:attrNameLst>
                                          <p:attrName>style.visibility</p:attrName>
                                        </p:attrNameLst>
                                      </p:cBhvr>
                                      <p:to>
                                        <p:strVal val="visible"/>
                                      </p:to>
                                    </p:set>
                                    <p:anim calcmode="lin" valueType="num">
                                      <p:cBhvr>
                                        <p:cTn id="111" dur="500" fill="hold"/>
                                        <p:tgtEl>
                                          <p:spTgt spid="69"/>
                                        </p:tgtEl>
                                        <p:attrNameLst>
                                          <p:attrName>ppt_w</p:attrName>
                                        </p:attrNameLst>
                                      </p:cBhvr>
                                      <p:tavLst>
                                        <p:tav tm="0">
                                          <p:val>
                                            <p:fltVal val="0"/>
                                          </p:val>
                                        </p:tav>
                                        <p:tav tm="100000">
                                          <p:val>
                                            <p:strVal val="#ppt_w"/>
                                          </p:val>
                                        </p:tav>
                                      </p:tavLst>
                                    </p:anim>
                                    <p:anim calcmode="lin" valueType="num">
                                      <p:cBhvr>
                                        <p:cTn id="112" dur="500" fill="hold"/>
                                        <p:tgtEl>
                                          <p:spTgt spid="69"/>
                                        </p:tgtEl>
                                        <p:attrNameLst>
                                          <p:attrName>ppt_h</p:attrName>
                                        </p:attrNameLst>
                                      </p:cBhvr>
                                      <p:tavLst>
                                        <p:tav tm="0">
                                          <p:val>
                                            <p:fltVal val="0"/>
                                          </p:val>
                                        </p:tav>
                                        <p:tav tm="100000">
                                          <p:val>
                                            <p:strVal val="#ppt_h"/>
                                          </p:val>
                                        </p:tav>
                                      </p:tavLst>
                                    </p:anim>
                                    <p:animEffect transition="in" filter="fade">
                                      <p:cBhvr>
                                        <p:cTn id="113" dur="500"/>
                                        <p:tgtEl>
                                          <p:spTgt spid="69"/>
                                        </p:tgtEl>
                                      </p:cBhvr>
                                    </p:animEffect>
                                  </p:childTnLst>
                                </p:cTn>
                              </p:par>
                              <p:par>
                                <p:cTn id="114" presetID="2" presetClass="entr" presetSubtype="1" fill="hold" nodeType="withEffect">
                                  <p:stCondLst>
                                    <p:cond delay="0"/>
                                  </p:stCondLst>
                                  <p:childTnLst>
                                    <p:set>
                                      <p:cBhvr>
                                        <p:cTn id="115" dur="1" fill="hold">
                                          <p:stCondLst>
                                            <p:cond delay="0"/>
                                          </p:stCondLst>
                                        </p:cTn>
                                        <p:tgtEl>
                                          <p:spTgt spid="62"/>
                                        </p:tgtEl>
                                        <p:attrNameLst>
                                          <p:attrName>style.visibility</p:attrName>
                                        </p:attrNameLst>
                                      </p:cBhvr>
                                      <p:to>
                                        <p:strVal val="visible"/>
                                      </p:to>
                                    </p:set>
                                    <p:anim calcmode="lin" valueType="num">
                                      <p:cBhvr additive="base">
                                        <p:cTn id="116" dur="500" fill="hold"/>
                                        <p:tgtEl>
                                          <p:spTgt spid="62"/>
                                        </p:tgtEl>
                                        <p:attrNameLst>
                                          <p:attrName>ppt_x</p:attrName>
                                        </p:attrNameLst>
                                      </p:cBhvr>
                                      <p:tavLst>
                                        <p:tav tm="0">
                                          <p:val>
                                            <p:strVal val="#ppt_x"/>
                                          </p:val>
                                        </p:tav>
                                        <p:tav tm="100000">
                                          <p:val>
                                            <p:strVal val="#ppt_x"/>
                                          </p:val>
                                        </p:tav>
                                      </p:tavLst>
                                    </p:anim>
                                    <p:anim calcmode="lin" valueType="num">
                                      <p:cBhvr additive="base">
                                        <p:cTn id="117" dur="500" fill="hold"/>
                                        <p:tgtEl>
                                          <p:spTgt spid="62"/>
                                        </p:tgtEl>
                                        <p:attrNameLst>
                                          <p:attrName>ppt_y</p:attrName>
                                        </p:attrNameLst>
                                      </p:cBhvr>
                                      <p:tavLst>
                                        <p:tav tm="0">
                                          <p:val>
                                            <p:strVal val="0-#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53" presetClass="entr" presetSubtype="16" fill="hold" grpId="0" nodeType="clickEffect">
                                  <p:stCondLst>
                                    <p:cond delay="0"/>
                                  </p:stCondLst>
                                  <p:childTnLst>
                                    <p:set>
                                      <p:cBhvr>
                                        <p:cTn id="121" dur="1" fill="hold">
                                          <p:stCondLst>
                                            <p:cond delay="0"/>
                                          </p:stCondLst>
                                        </p:cTn>
                                        <p:tgtEl>
                                          <p:spTgt spid="70"/>
                                        </p:tgtEl>
                                        <p:attrNameLst>
                                          <p:attrName>style.visibility</p:attrName>
                                        </p:attrNameLst>
                                      </p:cBhvr>
                                      <p:to>
                                        <p:strVal val="visible"/>
                                      </p:to>
                                    </p:set>
                                    <p:anim calcmode="lin" valueType="num">
                                      <p:cBhvr>
                                        <p:cTn id="122" dur="500" fill="hold"/>
                                        <p:tgtEl>
                                          <p:spTgt spid="70"/>
                                        </p:tgtEl>
                                        <p:attrNameLst>
                                          <p:attrName>ppt_w</p:attrName>
                                        </p:attrNameLst>
                                      </p:cBhvr>
                                      <p:tavLst>
                                        <p:tav tm="0">
                                          <p:val>
                                            <p:fltVal val="0"/>
                                          </p:val>
                                        </p:tav>
                                        <p:tav tm="100000">
                                          <p:val>
                                            <p:strVal val="#ppt_w"/>
                                          </p:val>
                                        </p:tav>
                                      </p:tavLst>
                                    </p:anim>
                                    <p:anim calcmode="lin" valueType="num">
                                      <p:cBhvr>
                                        <p:cTn id="123" dur="500" fill="hold"/>
                                        <p:tgtEl>
                                          <p:spTgt spid="70"/>
                                        </p:tgtEl>
                                        <p:attrNameLst>
                                          <p:attrName>ppt_h</p:attrName>
                                        </p:attrNameLst>
                                      </p:cBhvr>
                                      <p:tavLst>
                                        <p:tav tm="0">
                                          <p:val>
                                            <p:fltVal val="0"/>
                                          </p:val>
                                        </p:tav>
                                        <p:tav tm="100000">
                                          <p:val>
                                            <p:strVal val="#ppt_h"/>
                                          </p:val>
                                        </p:tav>
                                      </p:tavLst>
                                    </p:anim>
                                    <p:animEffect transition="in" filter="fade">
                                      <p:cBhvr>
                                        <p:cTn id="124" dur="500"/>
                                        <p:tgtEl>
                                          <p:spTgt spid="70"/>
                                        </p:tgtEl>
                                      </p:cBhvr>
                                    </p:animEffect>
                                  </p:childTnLst>
                                </p:cTn>
                              </p:par>
                              <p:par>
                                <p:cTn id="125" presetID="2" presetClass="entr" presetSubtype="6" fill="hold" nodeType="withEffect">
                                  <p:stCondLst>
                                    <p:cond delay="0"/>
                                  </p:stCondLst>
                                  <p:childTnLst>
                                    <p:set>
                                      <p:cBhvr>
                                        <p:cTn id="126" dur="1" fill="hold">
                                          <p:stCondLst>
                                            <p:cond delay="0"/>
                                          </p:stCondLst>
                                        </p:cTn>
                                        <p:tgtEl>
                                          <p:spTgt spid="75"/>
                                        </p:tgtEl>
                                        <p:attrNameLst>
                                          <p:attrName>style.visibility</p:attrName>
                                        </p:attrNameLst>
                                      </p:cBhvr>
                                      <p:to>
                                        <p:strVal val="visible"/>
                                      </p:to>
                                    </p:set>
                                    <p:anim calcmode="lin" valueType="num">
                                      <p:cBhvr additive="base">
                                        <p:cTn id="127" dur="500" fill="hold"/>
                                        <p:tgtEl>
                                          <p:spTgt spid="75"/>
                                        </p:tgtEl>
                                        <p:attrNameLst>
                                          <p:attrName>ppt_x</p:attrName>
                                        </p:attrNameLst>
                                      </p:cBhvr>
                                      <p:tavLst>
                                        <p:tav tm="0">
                                          <p:val>
                                            <p:strVal val="1+#ppt_w/2"/>
                                          </p:val>
                                        </p:tav>
                                        <p:tav tm="100000">
                                          <p:val>
                                            <p:strVal val="#ppt_x"/>
                                          </p:val>
                                        </p:tav>
                                      </p:tavLst>
                                    </p:anim>
                                    <p:anim calcmode="lin" valueType="num">
                                      <p:cBhvr additive="base">
                                        <p:cTn id="128"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53" presetClass="entr" presetSubtype="16" fill="hold" grpId="0" nodeType="clickEffect">
                                  <p:stCondLst>
                                    <p:cond delay="0"/>
                                  </p:stCondLst>
                                  <p:childTnLst>
                                    <p:set>
                                      <p:cBhvr>
                                        <p:cTn id="132" dur="1" fill="hold">
                                          <p:stCondLst>
                                            <p:cond delay="0"/>
                                          </p:stCondLst>
                                        </p:cTn>
                                        <p:tgtEl>
                                          <p:spTgt spid="76"/>
                                        </p:tgtEl>
                                        <p:attrNameLst>
                                          <p:attrName>style.visibility</p:attrName>
                                        </p:attrNameLst>
                                      </p:cBhvr>
                                      <p:to>
                                        <p:strVal val="visible"/>
                                      </p:to>
                                    </p:set>
                                    <p:anim calcmode="lin" valueType="num">
                                      <p:cBhvr>
                                        <p:cTn id="133" dur="500" fill="hold"/>
                                        <p:tgtEl>
                                          <p:spTgt spid="76"/>
                                        </p:tgtEl>
                                        <p:attrNameLst>
                                          <p:attrName>ppt_w</p:attrName>
                                        </p:attrNameLst>
                                      </p:cBhvr>
                                      <p:tavLst>
                                        <p:tav tm="0">
                                          <p:val>
                                            <p:fltVal val="0"/>
                                          </p:val>
                                        </p:tav>
                                        <p:tav tm="100000">
                                          <p:val>
                                            <p:strVal val="#ppt_w"/>
                                          </p:val>
                                        </p:tav>
                                      </p:tavLst>
                                    </p:anim>
                                    <p:anim calcmode="lin" valueType="num">
                                      <p:cBhvr>
                                        <p:cTn id="134" dur="500" fill="hold"/>
                                        <p:tgtEl>
                                          <p:spTgt spid="76"/>
                                        </p:tgtEl>
                                        <p:attrNameLst>
                                          <p:attrName>ppt_h</p:attrName>
                                        </p:attrNameLst>
                                      </p:cBhvr>
                                      <p:tavLst>
                                        <p:tav tm="0">
                                          <p:val>
                                            <p:fltVal val="0"/>
                                          </p:val>
                                        </p:tav>
                                        <p:tav tm="100000">
                                          <p:val>
                                            <p:strVal val="#ppt_h"/>
                                          </p:val>
                                        </p:tav>
                                      </p:tavLst>
                                    </p:anim>
                                    <p:animEffect transition="in" filter="fade">
                                      <p:cBhvr>
                                        <p:cTn id="135" dur="500"/>
                                        <p:tgtEl>
                                          <p:spTgt spid="76"/>
                                        </p:tgtEl>
                                      </p:cBhvr>
                                    </p:animEffect>
                                  </p:childTnLst>
                                </p:cTn>
                              </p:par>
                              <p:par>
                                <p:cTn id="136" presetID="2" presetClass="entr" presetSubtype="12" fill="hold" nodeType="withEffect">
                                  <p:stCondLst>
                                    <p:cond delay="0"/>
                                  </p:stCondLst>
                                  <p:childTnLst>
                                    <p:set>
                                      <p:cBhvr>
                                        <p:cTn id="137" dur="1" fill="hold">
                                          <p:stCondLst>
                                            <p:cond delay="0"/>
                                          </p:stCondLst>
                                        </p:cTn>
                                        <p:tgtEl>
                                          <p:spTgt spid="77"/>
                                        </p:tgtEl>
                                        <p:attrNameLst>
                                          <p:attrName>style.visibility</p:attrName>
                                        </p:attrNameLst>
                                      </p:cBhvr>
                                      <p:to>
                                        <p:strVal val="visible"/>
                                      </p:to>
                                    </p:set>
                                    <p:anim calcmode="lin" valueType="num">
                                      <p:cBhvr additive="base">
                                        <p:cTn id="138" dur="500" fill="hold"/>
                                        <p:tgtEl>
                                          <p:spTgt spid="77"/>
                                        </p:tgtEl>
                                        <p:attrNameLst>
                                          <p:attrName>ppt_x</p:attrName>
                                        </p:attrNameLst>
                                      </p:cBhvr>
                                      <p:tavLst>
                                        <p:tav tm="0">
                                          <p:val>
                                            <p:strVal val="0-#ppt_w/2"/>
                                          </p:val>
                                        </p:tav>
                                        <p:tav tm="100000">
                                          <p:val>
                                            <p:strVal val="#ppt_x"/>
                                          </p:val>
                                        </p:tav>
                                      </p:tavLst>
                                    </p:anim>
                                    <p:anim calcmode="lin" valueType="num">
                                      <p:cBhvr additive="base">
                                        <p:cTn id="139"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66" grpId="0"/>
      <p:bldP spid="67" grpId="0"/>
      <p:bldP spid="68" grpId="0"/>
      <p:bldP spid="69" grpId="0"/>
      <p:bldP spid="70" grpId="0"/>
      <p:bldP spid="76" grpId="0"/>
      <p:bldP spid="8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2"/>
          <p:cNvSpPr txBox="1">
            <a:spLocks noChangeArrowheads="1"/>
          </p:cNvSpPr>
          <p:nvPr/>
        </p:nvSpPr>
        <p:spPr>
          <a:xfrm>
            <a:off x="400143" y="765295"/>
            <a:ext cx="7195741" cy="438269"/>
          </a:xfrm>
          <a:prstGeom prst="rect">
            <a:avLst/>
          </a:prstGeom>
        </p:spPr>
        <p:txBody>
          <a:bodyPr lIns="51339" tIns="25670" rIns="51339" bIns="25670"/>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defRPr/>
            </a:pPr>
            <a:r>
              <a:rPr lang="en-GB" altLang="en-US" sz="3118" dirty="0">
                <a:solidFill>
                  <a:srgbClr val="FF0000"/>
                </a:solidFill>
                <a:latin typeface="Helvetica LT Std Cond Light"/>
                <a:ea typeface="Verdana" panose="020B0604030504040204" pitchFamily="34" charset="0"/>
                <a:cs typeface="Verdana" panose="020B0604030504040204" pitchFamily="34" charset="0"/>
              </a:rPr>
              <a:t>Box-and-Whisker plot</a:t>
            </a:r>
          </a:p>
        </p:txBody>
      </p:sp>
      <p:cxnSp>
        <p:nvCxnSpPr>
          <p:cNvPr id="35" name="Straight Connector 34"/>
          <p:cNvCxnSpPr/>
          <p:nvPr/>
        </p:nvCxnSpPr>
        <p:spPr>
          <a:xfrm>
            <a:off x="3038352" y="2417763"/>
            <a:ext cx="0" cy="17401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38352" y="2417763"/>
            <a:ext cx="34802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038352" y="4157911"/>
            <a:ext cx="34664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504838" y="2417763"/>
            <a:ext cx="0" cy="17401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283617" y="2417763"/>
            <a:ext cx="0" cy="174014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07670" y="2970190"/>
            <a:ext cx="0" cy="74577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385389" y="2972492"/>
            <a:ext cx="0" cy="74577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518650" y="3356889"/>
            <a:ext cx="18667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607670" y="3356890"/>
            <a:ext cx="2430682" cy="23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903578" y="2776279"/>
            <a:ext cx="1" cy="9396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251255" y="2776279"/>
            <a:ext cx="1813" cy="9396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3" name="Rectangle 62"/>
          <p:cNvSpPr>
            <a:spLocks noChangeArrowheads="1"/>
          </p:cNvSpPr>
          <p:nvPr/>
        </p:nvSpPr>
        <p:spPr bwMode="auto">
          <a:xfrm>
            <a:off x="2730488" y="4155051"/>
            <a:ext cx="654269"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1</a:t>
            </a:r>
          </a:p>
        </p:txBody>
      </p:sp>
      <p:sp>
        <p:nvSpPr>
          <p:cNvPr id="64" name="Rectangle 63"/>
          <p:cNvSpPr>
            <a:spLocks noChangeArrowheads="1"/>
          </p:cNvSpPr>
          <p:nvPr/>
        </p:nvSpPr>
        <p:spPr bwMode="auto">
          <a:xfrm>
            <a:off x="4019360" y="4181289"/>
            <a:ext cx="549217" cy="462162"/>
          </a:xfrm>
          <a:prstGeom prst="rect">
            <a:avLst/>
          </a:prstGeom>
          <a:noFill/>
          <a:ln w="12700">
            <a:noFill/>
            <a:miter lim="800000"/>
            <a:headEnd/>
            <a:tailEnd/>
          </a:ln>
          <a:effectLst/>
        </p:spPr>
        <p:txBody>
          <a:bodyPr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2</a:t>
            </a:r>
          </a:p>
        </p:txBody>
      </p:sp>
      <p:sp>
        <p:nvSpPr>
          <p:cNvPr id="65" name="Rectangle 64"/>
          <p:cNvSpPr>
            <a:spLocks noChangeArrowheads="1"/>
          </p:cNvSpPr>
          <p:nvPr/>
        </p:nvSpPr>
        <p:spPr bwMode="auto">
          <a:xfrm>
            <a:off x="6234810" y="4155051"/>
            <a:ext cx="549217" cy="462162"/>
          </a:xfrm>
          <a:prstGeom prst="rect">
            <a:avLst/>
          </a:prstGeom>
          <a:noFill/>
          <a:ln w="12700">
            <a:noFill/>
            <a:miter lim="800000"/>
            <a:headEnd/>
            <a:tailEnd/>
          </a:ln>
          <a:effectLst/>
        </p:spPr>
        <p:txBody>
          <a:bodyPr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3</a:t>
            </a:r>
          </a:p>
        </p:txBody>
      </p:sp>
      <p:sp>
        <p:nvSpPr>
          <p:cNvPr id="66" name="Rectangle 65"/>
          <p:cNvSpPr>
            <a:spLocks noChangeArrowheads="1"/>
          </p:cNvSpPr>
          <p:nvPr/>
        </p:nvSpPr>
        <p:spPr bwMode="auto">
          <a:xfrm>
            <a:off x="966171" y="2432519"/>
            <a:ext cx="187481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1</a:t>
            </a:r>
            <a:r>
              <a:rPr lang="en-US" sz="2625" b="1" dirty="0">
                <a:latin typeface="Helvetica LT Std Cond Light"/>
              </a:rPr>
              <a:t>-1.5 IQR</a:t>
            </a:r>
            <a:endParaRPr lang="en-US" sz="2625" b="1" baseline="-25000" dirty="0">
              <a:latin typeface="Helvetica LT Std Cond Light"/>
            </a:endParaRPr>
          </a:p>
        </p:txBody>
      </p:sp>
      <p:sp>
        <p:nvSpPr>
          <p:cNvPr id="67" name="Rectangle 66"/>
          <p:cNvSpPr>
            <a:spLocks noChangeArrowheads="1"/>
          </p:cNvSpPr>
          <p:nvPr/>
        </p:nvSpPr>
        <p:spPr bwMode="auto">
          <a:xfrm>
            <a:off x="7989894" y="3702159"/>
            <a:ext cx="803629"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Max</a:t>
            </a:r>
            <a:endParaRPr lang="en-US" sz="2625" b="1" baseline="-25000" dirty="0">
              <a:latin typeface="Helvetica LT Std Cond Light"/>
            </a:endParaRPr>
          </a:p>
        </p:txBody>
      </p:sp>
      <p:sp>
        <p:nvSpPr>
          <p:cNvPr id="68" name="Rectangle 67"/>
          <p:cNvSpPr>
            <a:spLocks noChangeArrowheads="1"/>
          </p:cNvSpPr>
          <p:nvPr/>
        </p:nvSpPr>
        <p:spPr bwMode="auto">
          <a:xfrm>
            <a:off x="217943" y="2545187"/>
            <a:ext cx="803629"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Min</a:t>
            </a:r>
            <a:endParaRPr lang="en-US" sz="2625" b="1" baseline="-25000" dirty="0">
              <a:latin typeface="Helvetica LT Std Cond Light"/>
            </a:endParaRPr>
          </a:p>
        </p:txBody>
      </p:sp>
      <p:sp>
        <p:nvSpPr>
          <p:cNvPr id="69" name="Rectangle 68"/>
          <p:cNvSpPr>
            <a:spLocks noChangeArrowheads="1"/>
          </p:cNvSpPr>
          <p:nvPr/>
        </p:nvSpPr>
        <p:spPr bwMode="auto">
          <a:xfrm>
            <a:off x="6658477" y="2434822"/>
            <a:ext cx="187481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3</a:t>
            </a:r>
            <a:r>
              <a:rPr lang="en-US" sz="2625" b="1" dirty="0">
                <a:latin typeface="Helvetica LT Std Cond Light"/>
              </a:rPr>
              <a:t>+1.5 IQR</a:t>
            </a:r>
            <a:endParaRPr lang="en-US" sz="2625" b="1" baseline="-25000" dirty="0">
              <a:latin typeface="Helvetica LT Std Cond Light"/>
            </a:endParaRPr>
          </a:p>
        </p:txBody>
      </p:sp>
      <p:sp>
        <p:nvSpPr>
          <p:cNvPr id="70" name="Rectangle 69"/>
          <p:cNvSpPr>
            <a:spLocks noChangeArrowheads="1"/>
          </p:cNvSpPr>
          <p:nvPr/>
        </p:nvSpPr>
        <p:spPr bwMode="auto">
          <a:xfrm>
            <a:off x="1158818" y="4865386"/>
            <a:ext cx="2440032"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Major Outlier</a:t>
            </a:r>
            <a:endParaRPr lang="en-US" sz="2625" b="1" baseline="-25000" dirty="0">
              <a:latin typeface="Helvetica LT Std Cond Light"/>
            </a:endParaRPr>
          </a:p>
        </p:txBody>
      </p:sp>
      <p:cxnSp>
        <p:nvCxnSpPr>
          <p:cNvPr id="75" name="Straight Arrow Connector 74"/>
          <p:cNvCxnSpPr/>
          <p:nvPr/>
        </p:nvCxnSpPr>
        <p:spPr>
          <a:xfrm flipH="1" flipV="1">
            <a:off x="734390" y="3055236"/>
            <a:ext cx="2062237" cy="1810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a:spLocks noChangeArrowheads="1"/>
          </p:cNvSpPr>
          <p:nvPr/>
        </p:nvSpPr>
        <p:spPr bwMode="auto">
          <a:xfrm>
            <a:off x="5458692" y="4945981"/>
            <a:ext cx="2650671"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Major Outlier</a:t>
            </a:r>
            <a:endParaRPr lang="en-US" sz="2625" b="1" baseline="-25000" dirty="0">
              <a:latin typeface="Helvetica LT Std Cond Light"/>
            </a:endParaRPr>
          </a:p>
        </p:txBody>
      </p:sp>
      <p:cxnSp>
        <p:nvCxnSpPr>
          <p:cNvPr id="77" name="Straight Arrow Connector 76"/>
          <p:cNvCxnSpPr/>
          <p:nvPr/>
        </p:nvCxnSpPr>
        <p:spPr>
          <a:xfrm flipV="1">
            <a:off x="6472574" y="3045103"/>
            <a:ext cx="1636788" cy="19184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1063589" y="2773739"/>
            <a:ext cx="665" cy="158478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862098" y="2806509"/>
            <a:ext cx="0" cy="15520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Rectangle 28"/>
          <p:cNvSpPr>
            <a:spLocks noChangeArrowheads="1"/>
          </p:cNvSpPr>
          <p:nvPr/>
        </p:nvSpPr>
        <p:spPr bwMode="auto">
          <a:xfrm>
            <a:off x="216360" y="4297878"/>
            <a:ext cx="187481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1</a:t>
            </a:r>
            <a:r>
              <a:rPr lang="en-US" sz="2625" b="1" dirty="0">
                <a:latin typeface="Helvetica LT Std Cond Light"/>
              </a:rPr>
              <a:t>-3 IQR</a:t>
            </a:r>
            <a:endParaRPr lang="en-US" sz="2625" b="1" baseline="-25000" dirty="0">
              <a:latin typeface="Helvetica LT Std Cond Light"/>
            </a:endParaRPr>
          </a:p>
        </p:txBody>
      </p:sp>
      <p:sp>
        <p:nvSpPr>
          <p:cNvPr id="30" name="Rectangle 29"/>
          <p:cNvSpPr>
            <a:spLocks noChangeArrowheads="1"/>
          </p:cNvSpPr>
          <p:nvPr/>
        </p:nvSpPr>
        <p:spPr bwMode="auto">
          <a:xfrm>
            <a:off x="6987889" y="4270255"/>
            <a:ext cx="187481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3</a:t>
            </a:r>
            <a:r>
              <a:rPr lang="en-US" sz="2625" b="1" dirty="0">
                <a:latin typeface="Helvetica LT Std Cond Light"/>
              </a:rPr>
              <a:t>+3 IQR</a:t>
            </a:r>
            <a:endParaRPr lang="en-US" sz="2625" b="1" baseline="-25000" dirty="0">
              <a:latin typeface="Helvetica LT Std Cond Light"/>
            </a:endParaRPr>
          </a:p>
        </p:txBody>
      </p:sp>
      <p:cxnSp>
        <p:nvCxnSpPr>
          <p:cNvPr id="32" name="Straight Connector 31"/>
          <p:cNvCxnSpPr/>
          <p:nvPr/>
        </p:nvCxnSpPr>
        <p:spPr>
          <a:xfrm>
            <a:off x="3038352" y="2417763"/>
            <a:ext cx="34802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p:cNvSpPr>
            <a:spLocks noChangeArrowheads="1"/>
          </p:cNvSpPr>
          <p:nvPr/>
        </p:nvSpPr>
        <p:spPr bwMode="auto">
          <a:xfrm>
            <a:off x="3583353" y="1800410"/>
            <a:ext cx="239029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IQR = Q</a:t>
            </a:r>
            <a:r>
              <a:rPr lang="en-US" sz="2625" b="1" baseline="-25000" dirty="0">
                <a:latin typeface="Helvetica LT Std Cond Light"/>
              </a:rPr>
              <a:t>3</a:t>
            </a:r>
            <a:r>
              <a:rPr lang="en-US" sz="2625" b="1" dirty="0">
                <a:latin typeface="Helvetica LT Std Cond Light"/>
              </a:rPr>
              <a:t> – Q</a:t>
            </a:r>
            <a:r>
              <a:rPr lang="en-US" sz="2625" b="1" baseline="-25000" dirty="0">
                <a:latin typeface="Helvetica LT Std Cond Light"/>
              </a:rPr>
              <a:t>1</a:t>
            </a:r>
          </a:p>
        </p:txBody>
      </p:sp>
      <p:cxnSp>
        <p:nvCxnSpPr>
          <p:cNvPr id="34" name="Straight Arrow Connector 33"/>
          <p:cNvCxnSpPr/>
          <p:nvPr/>
        </p:nvCxnSpPr>
        <p:spPr>
          <a:xfrm>
            <a:off x="3038352" y="2327875"/>
            <a:ext cx="3466486" cy="726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71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p:cTn id="12" dur="500" fill="hold"/>
                                        <p:tgtEl>
                                          <p:spTgt spid="53"/>
                                        </p:tgtEl>
                                        <p:attrNameLst>
                                          <p:attrName>ppt_w</p:attrName>
                                        </p:attrNameLst>
                                      </p:cBhvr>
                                      <p:tavLst>
                                        <p:tav tm="0">
                                          <p:val>
                                            <p:fltVal val="0"/>
                                          </p:val>
                                        </p:tav>
                                        <p:tav tm="100000">
                                          <p:val>
                                            <p:strVal val="#ppt_w"/>
                                          </p:val>
                                        </p:tav>
                                      </p:tavLst>
                                    </p:anim>
                                    <p:anim calcmode="lin" valueType="num">
                                      <p:cBhvr>
                                        <p:cTn id="13" dur="500" fill="hold"/>
                                        <p:tgtEl>
                                          <p:spTgt spid="53"/>
                                        </p:tgtEl>
                                        <p:attrNameLst>
                                          <p:attrName>ppt_h</p:attrName>
                                        </p:attrNameLst>
                                      </p:cBhvr>
                                      <p:tavLst>
                                        <p:tav tm="0">
                                          <p:val>
                                            <p:fltVal val="0"/>
                                          </p:val>
                                        </p:tav>
                                        <p:tav tm="100000">
                                          <p:val>
                                            <p:strVal val="#ppt_h"/>
                                          </p:val>
                                        </p:tav>
                                      </p:tavLst>
                                    </p:anim>
                                    <p:animEffect transition="in" filter="fade">
                                      <p:cBhvr>
                                        <p:cTn id="14" dur="500"/>
                                        <p:tgtEl>
                                          <p:spTgt spid="53"/>
                                        </p:tgtEl>
                                      </p:cBhvr>
                                    </p:animEffect>
                                  </p:childTnLst>
                                </p:cTn>
                              </p:par>
                              <p:par>
                                <p:cTn id="15" presetID="53" presetClass="entr" presetSubtype="16"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53" presetClass="entr" presetSubtype="16"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par>
                                <p:cTn id="25" presetID="53" presetClass="entr" presetSubtype="16"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53" presetClass="entr" presetSubtype="16"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p:cTn id="32" dur="500" fill="hold"/>
                                        <p:tgtEl>
                                          <p:spTgt spid="42"/>
                                        </p:tgtEl>
                                        <p:attrNameLst>
                                          <p:attrName>ppt_w</p:attrName>
                                        </p:attrNameLst>
                                      </p:cBhvr>
                                      <p:tavLst>
                                        <p:tav tm="0">
                                          <p:val>
                                            <p:fltVal val="0"/>
                                          </p:val>
                                        </p:tav>
                                        <p:tav tm="100000">
                                          <p:val>
                                            <p:strVal val="#ppt_w"/>
                                          </p:val>
                                        </p:tav>
                                      </p:tavLst>
                                    </p:anim>
                                    <p:anim calcmode="lin" valueType="num">
                                      <p:cBhvr>
                                        <p:cTn id="33" dur="500" fill="hold"/>
                                        <p:tgtEl>
                                          <p:spTgt spid="42"/>
                                        </p:tgtEl>
                                        <p:attrNameLst>
                                          <p:attrName>ppt_h</p:attrName>
                                        </p:attrNameLst>
                                      </p:cBhvr>
                                      <p:tavLst>
                                        <p:tav tm="0">
                                          <p:val>
                                            <p:fltVal val="0"/>
                                          </p:val>
                                        </p:tav>
                                        <p:tav tm="100000">
                                          <p:val>
                                            <p:strVal val="#ppt_h"/>
                                          </p:val>
                                        </p:tav>
                                      </p:tavLst>
                                    </p:anim>
                                    <p:animEffect transition="in" filter="fade">
                                      <p:cBhvr>
                                        <p:cTn id="34" dur="500"/>
                                        <p:tgtEl>
                                          <p:spTgt spid="42"/>
                                        </p:tgtEl>
                                      </p:cBhvr>
                                    </p:animEffect>
                                  </p:childTnLst>
                                </p:cTn>
                              </p:par>
                              <p:par>
                                <p:cTn id="35" presetID="53" presetClass="entr" presetSubtype="16"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p:cTn id="37" dur="500" fill="hold"/>
                                        <p:tgtEl>
                                          <p:spTgt spid="50"/>
                                        </p:tgtEl>
                                        <p:attrNameLst>
                                          <p:attrName>ppt_w</p:attrName>
                                        </p:attrNameLst>
                                      </p:cBhvr>
                                      <p:tavLst>
                                        <p:tav tm="0">
                                          <p:val>
                                            <p:fltVal val="0"/>
                                          </p:val>
                                        </p:tav>
                                        <p:tav tm="100000">
                                          <p:val>
                                            <p:strVal val="#ppt_w"/>
                                          </p:val>
                                        </p:tav>
                                      </p:tavLst>
                                    </p:anim>
                                    <p:anim calcmode="lin" valueType="num">
                                      <p:cBhvr>
                                        <p:cTn id="38" dur="500" fill="hold"/>
                                        <p:tgtEl>
                                          <p:spTgt spid="50"/>
                                        </p:tgtEl>
                                        <p:attrNameLst>
                                          <p:attrName>ppt_h</p:attrName>
                                        </p:attrNameLst>
                                      </p:cBhvr>
                                      <p:tavLst>
                                        <p:tav tm="0">
                                          <p:val>
                                            <p:fltVal val="0"/>
                                          </p:val>
                                        </p:tav>
                                        <p:tav tm="100000">
                                          <p:val>
                                            <p:strVal val="#ppt_h"/>
                                          </p:val>
                                        </p:tav>
                                      </p:tavLst>
                                    </p:anim>
                                    <p:animEffect transition="in" filter="fade">
                                      <p:cBhvr>
                                        <p:cTn id="39" dur="500"/>
                                        <p:tgtEl>
                                          <p:spTgt spid="50"/>
                                        </p:tgtEl>
                                      </p:cBhvr>
                                    </p:animEffect>
                                  </p:childTnLst>
                                </p:cTn>
                              </p:par>
                              <p:par>
                                <p:cTn id="40" presetID="53" presetClass="entr" presetSubtype="16"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p:cTn id="42" dur="500" fill="hold"/>
                                        <p:tgtEl>
                                          <p:spTgt spid="45"/>
                                        </p:tgtEl>
                                        <p:attrNameLst>
                                          <p:attrName>ppt_w</p:attrName>
                                        </p:attrNameLst>
                                      </p:cBhvr>
                                      <p:tavLst>
                                        <p:tav tm="0">
                                          <p:val>
                                            <p:fltVal val="0"/>
                                          </p:val>
                                        </p:tav>
                                        <p:tav tm="100000">
                                          <p:val>
                                            <p:strVal val="#ppt_w"/>
                                          </p:val>
                                        </p:tav>
                                      </p:tavLst>
                                    </p:anim>
                                    <p:anim calcmode="lin" valueType="num">
                                      <p:cBhvr>
                                        <p:cTn id="43" dur="500" fill="hold"/>
                                        <p:tgtEl>
                                          <p:spTgt spid="45"/>
                                        </p:tgtEl>
                                        <p:attrNameLst>
                                          <p:attrName>ppt_h</p:attrName>
                                        </p:attrNameLst>
                                      </p:cBhvr>
                                      <p:tavLst>
                                        <p:tav tm="0">
                                          <p:val>
                                            <p:fltVal val="0"/>
                                          </p:val>
                                        </p:tav>
                                        <p:tav tm="100000">
                                          <p:val>
                                            <p:strVal val="#ppt_h"/>
                                          </p:val>
                                        </p:tav>
                                      </p:tavLst>
                                    </p:anim>
                                    <p:animEffect transition="in" filter="fade">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Effect transition="in" filter="fade">
                                      <p:cBhvr>
                                        <p:cTn id="51" dur="500"/>
                                        <p:tgtEl>
                                          <p:spTgt spid="33"/>
                                        </p:tgtEl>
                                      </p:cBhvr>
                                    </p:animEffect>
                                  </p:childTnLst>
                                </p:cTn>
                              </p:par>
                              <p:par>
                                <p:cTn id="52" presetID="2" presetClass="entr" presetSubtype="1" fill="hold" nodeType="withEffect">
                                  <p:stCondLst>
                                    <p:cond delay="0"/>
                                  </p:stCondLst>
                                  <p:childTnLst>
                                    <p:set>
                                      <p:cBhvr>
                                        <p:cTn id="53" dur="1" fill="hold">
                                          <p:stCondLst>
                                            <p:cond delay="0"/>
                                          </p:stCondLst>
                                        </p:cTn>
                                        <p:tgtEl>
                                          <p:spTgt spid="34"/>
                                        </p:tgtEl>
                                        <p:attrNameLst>
                                          <p:attrName>style.visibility</p:attrName>
                                        </p:attrNameLst>
                                      </p:cBhvr>
                                      <p:to>
                                        <p:strVal val="visible"/>
                                      </p:to>
                                    </p:set>
                                    <p:anim calcmode="lin" valueType="num">
                                      <p:cBhvr additive="base">
                                        <p:cTn id="54" dur="500" fill="hold"/>
                                        <p:tgtEl>
                                          <p:spTgt spid="34"/>
                                        </p:tgtEl>
                                        <p:attrNameLst>
                                          <p:attrName>ppt_x</p:attrName>
                                        </p:attrNameLst>
                                      </p:cBhvr>
                                      <p:tavLst>
                                        <p:tav tm="0">
                                          <p:val>
                                            <p:strVal val="#ppt_x"/>
                                          </p:val>
                                        </p:tav>
                                        <p:tav tm="100000">
                                          <p:val>
                                            <p:strVal val="#ppt_x"/>
                                          </p:val>
                                        </p:tav>
                                      </p:tavLst>
                                    </p:anim>
                                    <p:anim calcmode="lin" valueType="num">
                                      <p:cBhvr additive="base">
                                        <p:cTn id="55"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68"/>
                                        </p:tgtEl>
                                        <p:attrNameLst>
                                          <p:attrName>style.visibility</p:attrName>
                                        </p:attrNameLst>
                                      </p:cBhvr>
                                      <p:to>
                                        <p:strVal val="visible"/>
                                      </p:to>
                                    </p:set>
                                    <p:anim calcmode="lin" valueType="num">
                                      <p:cBhvr>
                                        <p:cTn id="60" dur="500" fill="hold"/>
                                        <p:tgtEl>
                                          <p:spTgt spid="68"/>
                                        </p:tgtEl>
                                        <p:attrNameLst>
                                          <p:attrName>ppt_w</p:attrName>
                                        </p:attrNameLst>
                                      </p:cBhvr>
                                      <p:tavLst>
                                        <p:tav tm="0">
                                          <p:val>
                                            <p:fltVal val="0"/>
                                          </p:val>
                                        </p:tav>
                                        <p:tav tm="100000">
                                          <p:val>
                                            <p:strVal val="#ppt_w"/>
                                          </p:val>
                                        </p:tav>
                                      </p:tavLst>
                                    </p:anim>
                                    <p:anim calcmode="lin" valueType="num">
                                      <p:cBhvr>
                                        <p:cTn id="61" dur="500" fill="hold"/>
                                        <p:tgtEl>
                                          <p:spTgt spid="68"/>
                                        </p:tgtEl>
                                        <p:attrNameLst>
                                          <p:attrName>ppt_h</p:attrName>
                                        </p:attrNameLst>
                                      </p:cBhvr>
                                      <p:tavLst>
                                        <p:tav tm="0">
                                          <p:val>
                                            <p:fltVal val="0"/>
                                          </p:val>
                                        </p:tav>
                                        <p:tav tm="100000">
                                          <p:val>
                                            <p:strVal val="#ppt_h"/>
                                          </p:val>
                                        </p:tav>
                                      </p:tavLst>
                                    </p:anim>
                                    <p:animEffect transition="in" filter="fade">
                                      <p:cBhvr>
                                        <p:cTn id="62" dur="500"/>
                                        <p:tgtEl>
                                          <p:spTgt spid="68"/>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63"/>
                                        </p:tgtEl>
                                        <p:attrNameLst>
                                          <p:attrName>style.visibility</p:attrName>
                                        </p:attrNameLst>
                                      </p:cBhvr>
                                      <p:to>
                                        <p:strVal val="visible"/>
                                      </p:to>
                                    </p:set>
                                    <p:anim calcmode="lin" valueType="num">
                                      <p:cBhvr>
                                        <p:cTn id="67" dur="500" fill="hold"/>
                                        <p:tgtEl>
                                          <p:spTgt spid="63"/>
                                        </p:tgtEl>
                                        <p:attrNameLst>
                                          <p:attrName>ppt_w</p:attrName>
                                        </p:attrNameLst>
                                      </p:cBhvr>
                                      <p:tavLst>
                                        <p:tav tm="0">
                                          <p:val>
                                            <p:fltVal val="0"/>
                                          </p:val>
                                        </p:tav>
                                        <p:tav tm="100000">
                                          <p:val>
                                            <p:strVal val="#ppt_w"/>
                                          </p:val>
                                        </p:tav>
                                      </p:tavLst>
                                    </p:anim>
                                    <p:anim calcmode="lin" valueType="num">
                                      <p:cBhvr>
                                        <p:cTn id="68" dur="500" fill="hold"/>
                                        <p:tgtEl>
                                          <p:spTgt spid="63"/>
                                        </p:tgtEl>
                                        <p:attrNameLst>
                                          <p:attrName>ppt_h</p:attrName>
                                        </p:attrNameLst>
                                      </p:cBhvr>
                                      <p:tavLst>
                                        <p:tav tm="0">
                                          <p:val>
                                            <p:fltVal val="0"/>
                                          </p:val>
                                        </p:tav>
                                        <p:tav tm="100000">
                                          <p:val>
                                            <p:strVal val="#ppt_h"/>
                                          </p:val>
                                        </p:tav>
                                      </p:tavLst>
                                    </p:anim>
                                    <p:animEffect transition="in" filter="fade">
                                      <p:cBhvr>
                                        <p:cTn id="69" dur="500"/>
                                        <p:tgtEl>
                                          <p:spTgt spid="63"/>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64"/>
                                        </p:tgtEl>
                                        <p:attrNameLst>
                                          <p:attrName>style.visibility</p:attrName>
                                        </p:attrNameLst>
                                      </p:cBhvr>
                                      <p:to>
                                        <p:strVal val="visible"/>
                                      </p:to>
                                    </p:set>
                                    <p:anim calcmode="lin" valueType="num">
                                      <p:cBhvr>
                                        <p:cTn id="74" dur="500" fill="hold"/>
                                        <p:tgtEl>
                                          <p:spTgt spid="64"/>
                                        </p:tgtEl>
                                        <p:attrNameLst>
                                          <p:attrName>ppt_w</p:attrName>
                                        </p:attrNameLst>
                                      </p:cBhvr>
                                      <p:tavLst>
                                        <p:tav tm="0">
                                          <p:val>
                                            <p:fltVal val="0"/>
                                          </p:val>
                                        </p:tav>
                                        <p:tav tm="100000">
                                          <p:val>
                                            <p:strVal val="#ppt_w"/>
                                          </p:val>
                                        </p:tav>
                                      </p:tavLst>
                                    </p:anim>
                                    <p:anim calcmode="lin" valueType="num">
                                      <p:cBhvr>
                                        <p:cTn id="75" dur="500" fill="hold"/>
                                        <p:tgtEl>
                                          <p:spTgt spid="64"/>
                                        </p:tgtEl>
                                        <p:attrNameLst>
                                          <p:attrName>ppt_h</p:attrName>
                                        </p:attrNameLst>
                                      </p:cBhvr>
                                      <p:tavLst>
                                        <p:tav tm="0">
                                          <p:val>
                                            <p:fltVal val="0"/>
                                          </p:val>
                                        </p:tav>
                                        <p:tav tm="100000">
                                          <p:val>
                                            <p:strVal val="#ppt_h"/>
                                          </p:val>
                                        </p:tav>
                                      </p:tavLst>
                                    </p:anim>
                                    <p:animEffect transition="in" filter="fade">
                                      <p:cBhvr>
                                        <p:cTn id="76" dur="500"/>
                                        <p:tgtEl>
                                          <p:spTgt spid="64"/>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grpId="0" nodeType="clickEffect">
                                  <p:stCondLst>
                                    <p:cond delay="0"/>
                                  </p:stCondLst>
                                  <p:childTnLst>
                                    <p:set>
                                      <p:cBhvr>
                                        <p:cTn id="80" dur="1" fill="hold">
                                          <p:stCondLst>
                                            <p:cond delay="0"/>
                                          </p:stCondLst>
                                        </p:cTn>
                                        <p:tgtEl>
                                          <p:spTgt spid="65"/>
                                        </p:tgtEl>
                                        <p:attrNameLst>
                                          <p:attrName>style.visibility</p:attrName>
                                        </p:attrNameLst>
                                      </p:cBhvr>
                                      <p:to>
                                        <p:strVal val="visible"/>
                                      </p:to>
                                    </p:set>
                                    <p:anim calcmode="lin" valueType="num">
                                      <p:cBhvr>
                                        <p:cTn id="81" dur="500" fill="hold"/>
                                        <p:tgtEl>
                                          <p:spTgt spid="65"/>
                                        </p:tgtEl>
                                        <p:attrNameLst>
                                          <p:attrName>ppt_w</p:attrName>
                                        </p:attrNameLst>
                                      </p:cBhvr>
                                      <p:tavLst>
                                        <p:tav tm="0">
                                          <p:val>
                                            <p:fltVal val="0"/>
                                          </p:val>
                                        </p:tav>
                                        <p:tav tm="100000">
                                          <p:val>
                                            <p:strVal val="#ppt_w"/>
                                          </p:val>
                                        </p:tav>
                                      </p:tavLst>
                                    </p:anim>
                                    <p:anim calcmode="lin" valueType="num">
                                      <p:cBhvr>
                                        <p:cTn id="82" dur="500" fill="hold"/>
                                        <p:tgtEl>
                                          <p:spTgt spid="65"/>
                                        </p:tgtEl>
                                        <p:attrNameLst>
                                          <p:attrName>ppt_h</p:attrName>
                                        </p:attrNameLst>
                                      </p:cBhvr>
                                      <p:tavLst>
                                        <p:tav tm="0">
                                          <p:val>
                                            <p:fltVal val="0"/>
                                          </p:val>
                                        </p:tav>
                                        <p:tav tm="100000">
                                          <p:val>
                                            <p:strVal val="#ppt_h"/>
                                          </p:val>
                                        </p:tav>
                                      </p:tavLst>
                                    </p:anim>
                                    <p:animEffect transition="in" filter="fade">
                                      <p:cBhvr>
                                        <p:cTn id="83" dur="500"/>
                                        <p:tgtEl>
                                          <p:spTgt spid="65"/>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67"/>
                                        </p:tgtEl>
                                        <p:attrNameLst>
                                          <p:attrName>style.visibility</p:attrName>
                                        </p:attrNameLst>
                                      </p:cBhvr>
                                      <p:to>
                                        <p:strVal val="visible"/>
                                      </p:to>
                                    </p:set>
                                    <p:anim calcmode="lin" valueType="num">
                                      <p:cBhvr>
                                        <p:cTn id="88" dur="500" fill="hold"/>
                                        <p:tgtEl>
                                          <p:spTgt spid="67"/>
                                        </p:tgtEl>
                                        <p:attrNameLst>
                                          <p:attrName>ppt_w</p:attrName>
                                        </p:attrNameLst>
                                      </p:cBhvr>
                                      <p:tavLst>
                                        <p:tav tm="0">
                                          <p:val>
                                            <p:fltVal val="0"/>
                                          </p:val>
                                        </p:tav>
                                        <p:tav tm="100000">
                                          <p:val>
                                            <p:strVal val="#ppt_w"/>
                                          </p:val>
                                        </p:tav>
                                      </p:tavLst>
                                    </p:anim>
                                    <p:anim calcmode="lin" valueType="num">
                                      <p:cBhvr>
                                        <p:cTn id="89" dur="500" fill="hold"/>
                                        <p:tgtEl>
                                          <p:spTgt spid="67"/>
                                        </p:tgtEl>
                                        <p:attrNameLst>
                                          <p:attrName>ppt_h</p:attrName>
                                        </p:attrNameLst>
                                      </p:cBhvr>
                                      <p:tavLst>
                                        <p:tav tm="0">
                                          <p:val>
                                            <p:fltVal val="0"/>
                                          </p:val>
                                        </p:tav>
                                        <p:tav tm="100000">
                                          <p:val>
                                            <p:strVal val="#ppt_h"/>
                                          </p:val>
                                        </p:tav>
                                      </p:tavLst>
                                    </p:anim>
                                    <p:animEffect transition="in" filter="fade">
                                      <p:cBhvr>
                                        <p:cTn id="90" dur="500"/>
                                        <p:tgtEl>
                                          <p:spTgt spid="67"/>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grpId="0" nodeType="clickEffect">
                                  <p:stCondLst>
                                    <p:cond delay="0"/>
                                  </p:stCondLst>
                                  <p:childTnLst>
                                    <p:set>
                                      <p:cBhvr>
                                        <p:cTn id="94" dur="1" fill="hold">
                                          <p:stCondLst>
                                            <p:cond delay="0"/>
                                          </p:stCondLst>
                                        </p:cTn>
                                        <p:tgtEl>
                                          <p:spTgt spid="66"/>
                                        </p:tgtEl>
                                        <p:attrNameLst>
                                          <p:attrName>style.visibility</p:attrName>
                                        </p:attrNameLst>
                                      </p:cBhvr>
                                      <p:to>
                                        <p:strVal val="visible"/>
                                      </p:to>
                                    </p:set>
                                    <p:anim calcmode="lin" valueType="num">
                                      <p:cBhvr>
                                        <p:cTn id="95" dur="500" fill="hold"/>
                                        <p:tgtEl>
                                          <p:spTgt spid="66"/>
                                        </p:tgtEl>
                                        <p:attrNameLst>
                                          <p:attrName>ppt_w</p:attrName>
                                        </p:attrNameLst>
                                      </p:cBhvr>
                                      <p:tavLst>
                                        <p:tav tm="0">
                                          <p:val>
                                            <p:fltVal val="0"/>
                                          </p:val>
                                        </p:tav>
                                        <p:tav tm="100000">
                                          <p:val>
                                            <p:strVal val="#ppt_w"/>
                                          </p:val>
                                        </p:tav>
                                      </p:tavLst>
                                    </p:anim>
                                    <p:anim calcmode="lin" valueType="num">
                                      <p:cBhvr>
                                        <p:cTn id="96" dur="500" fill="hold"/>
                                        <p:tgtEl>
                                          <p:spTgt spid="66"/>
                                        </p:tgtEl>
                                        <p:attrNameLst>
                                          <p:attrName>ppt_h</p:attrName>
                                        </p:attrNameLst>
                                      </p:cBhvr>
                                      <p:tavLst>
                                        <p:tav tm="0">
                                          <p:val>
                                            <p:fltVal val="0"/>
                                          </p:val>
                                        </p:tav>
                                        <p:tav tm="100000">
                                          <p:val>
                                            <p:strVal val="#ppt_h"/>
                                          </p:val>
                                        </p:tav>
                                      </p:tavLst>
                                    </p:anim>
                                    <p:animEffect transition="in" filter="fade">
                                      <p:cBhvr>
                                        <p:cTn id="97" dur="500"/>
                                        <p:tgtEl>
                                          <p:spTgt spid="66"/>
                                        </p:tgtEl>
                                      </p:cBhvr>
                                    </p:animEffect>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grpId="0" nodeType="clickEffect">
                                  <p:stCondLst>
                                    <p:cond delay="0"/>
                                  </p:stCondLst>
                                  <p:childTnLst>
                                    <p:set>
                                      <p:cBhvr>
                                        <p:cTn id="101" dur="1" fill="hold">
                                          <p:stCondLst>
                                            <p:cond delay="0"/>
                                          </p:stCondLst>
                                        </p:cTn>
                                        <p:tgtEl>
                                          <p:spTgt spid="69"/>
                                        </p:tgtEl>
                                        <p:attrNameLst>
                                          <p:attrName>style.visibility</p:attrName>
                                        </p:attrNameLst>
                                      </p:cBhvr>
                                      <p:to>
                                        <p:strVal val="visible"/>
                                      </p:to>
                                    </p:set>
                                    <p:anim calcmode="lin" valueType="num">
                                      <p:cBhvr>
                                        <p:cTn id="102" dur="500" fill="hold"/>
                                        <p:tgtEl>
                                          <p:spTgt spid="69"/>
                                        </p:tgtEl>
                                        <p:attrNameLst>
                                          <p:attrName>ppt_w</p:attrName>
                                        </p:attrNameLst>
                                      </p:cBhvr>
                                      <p:tavLst>
                                        <p:tav tm="0">
                                          <p:val>
                                            <p:fltVal val="0"/>
                                          </p:val>
                                        </p:tav>
                                        <p:tav tm="100000">
                                          <p:val>
                                            <p:strVal val="#ppt_w"/>
                                          </p:val>
                                        </p:tav>
                                      </p:tavLst>
                                    </p:anim>
                                    <p:anim calcmode="lin" valueType="num">
                                      <p:cBhvr>
                                        <p:cTn id="103" dur="500" fill="hold"/>
                                        <p:tgtEl>
                                          <p:spTgt spid="69"/>
                                        </p:tgtEl>
                                        <p:attrNameLst>
                                          <p:attrName>ppt_h</p:attrName>
                                        </p:attrNameLst>
                                      </p:cBhvr>
                                      <p:tavLst>
                                        <p:tav tm="0">
                                          <p:val>
                                            <p:fltVal val="0"/>
                                          </p:val>
                                        </p:tav>
                                        <p:tav tm="100000">
                                          <p:val>
                                            <p:strVal val="#ppt_h"/>
                                          </p:val>
                                        </p:tav>
                                      </p:tavLst>
                                    </p:anim>
                                    <p:animEffect transition="in" filter="fade">
                                      <p:cBhvr>
                                        <p:cTn id="104" dur="500"/>
                                        <p:tgtEl>
                                          <p:spTgt spid="69"/>
                                        </p:tgtEl>
                                      </p:cBhvr>
                                    </p:animEffect>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grpId="0" nodeType="clickEffect">
                                  <p:stCondLst>
                                    <p:cond delay="0"/>
                                  </p:stCondLst>
                                  <p:childTnLst>
                                    <p:set>
                                      <p:cBhvr>
                                        <p:cTn id="108" dur="1" fill="hold">
                                          <p:stCondLst>
                                            <p:cond delay="0"/>
                                          </p:stCondLst>
                                        </p:cTn>
                                        <p:tgtEl>
                                          <p:spTgt spid="70"/>
                                        </p:tgtEl>
                                        <p:attrNameLst>
                                          <p:attrName>style.visibility</p:attrName>
                                        </p:attrNameLst>
                                      </p:cBhvr>
                                      <p:to>
                                        <p:strVal val="visible"/>
                                      </p:to>
                                    </p:set>
                                    <p:anim calcmode="lin" valueType="num">
                                      <p:cBhvr>
                                        <p:cTn id="109" dur="500" fill="hold"/>
                                        <p:tgtEl>
                                          <p:spTgt spid="70"/>
                                        </p:tgtEl>
                                        <p:attrNameLst>
                                          <p:attrName>ppt_w</p:attrName>
                                        </p:attrNameLst>
                                      </p:cBhvr>
                                      <p:tavLst>
                                        <p:tav tm="0">
                                          <p:val>
                                            <p:fltVal val="0"/>
                                          </p:val>
                                        </p:tav>
                                        <p:tav tm="100000">
                                          <p:val>
                                            <p:strVal val="#ppt_w"/>
                                          </p:val>
                                        </p:tav>
                                      </p:tavLst>
                                    </p:anim>
                                    <p:anim calcmode="lin" valueType="num">
                                      <p:cBhvr>
                                        <p:cTn id="110" dur="500" fill="hold"/>
                                        <p:tgtEl>
                                          <p:spTgt spid="70"/>
                                        </p:tgtEl>
                                        <p:attrNameLst>
                                          <p:attrName>ppt_h</p:attrName>
                                        </p:attrNameLst>
                                      </p:cBhvr>
                                      <p:tavLst>
                                        <p:tav tm="0">
                                          <p:val>
                                            <p:fltVal val="0"/>
                                          </p:val>
                                        </p:tav>
                                        <p:tav tm="100000">
                                          <p:val>
                                            <p:strVal val="#ppt_h"/>
                                          </p:val>
                                        </p:tav>
                                      </p:tavLst>
                                    </p:anim>
                                    <p:animEffect transition="in" filter="fade">
                                      <p:cBhvr>
                                        <p:cTn id="111" dur="500"/>
                                        <p:tgtEl>
                                          <p:spTgt spid="70"/>
                                        </p:tgtEl>
                                      </p:cBhvr>
                                    </p:animEffect>
                                  </p:childTnLst>
                                </p:cTn>
                              </p:par>
                            </p:childTnLst>
                          </p:cTn>
                        </p:par>
                      </p:childTnLst>
                    </p:cTn>
                  </p:par>
                  <p:par>
                    <p:cTn id="112" fill="hold">
                      <p:stCondLst>
                        <p:cond delay="indefinite"/>
                      </p:stCondLst>
                      <p:childTnLst>
                        <p:par>
                          <p:cTn id="113" fill="hold">
                            <p:stCondLst>
                              <p:cond delay="0"/>
                            </p:stCondLst>
                            <p:childTnLst>
                              <p:par>
                                <p:cTn id="114" presetID="53" presetClass="entr" presetSubtype="16" fill="hold" grpId="0" nodeType="clickEffect">
                                  <p:stCondLst>
                                    <p:cond delay="0"/>
                                  </p:stCondLst>
                                  <p:childTnLst>
                                    <p:set>
                                      <p:cBhvr>
                                        <p:cTn id="115" dur="1" fill="hold">
                                          <p:stCondLst>
                                            <p:cond delay="0"/>
                                          </p:stCondLst>
                                        </p:cTn>
                                        <p:tgtEl>
                                          <p:spTgt spid="76"/>
                                        </p:tgtEl>
                                        <p:attrNameLst>
                                          <p:attrName>style.visibility</p:attrName>
                                        </p:attrNameLst>
                                      </p:cBhvr>
                                      <p:to>
                                        <p:strVal val="visible"/>
                                      </p:to>
                                    </p:set>
                                    <p:anim calcmode="lin" valueType="num">
                                      <p:cBhvr>
                                        <p:cTn id="116" dur="500" fill="hold"/>
                                        <p:tgtEl>
                                          <p:spTgt spid="76"/>
                                        </p:tgtEl>
                                        <p:attrNameLst>
                                          <p:attrName>ppt_w</p:attrName>
                                        </p:attrNameLst>
                                      </p:cBhvr>
                                      <p:tavLst>
                                        <p:tav tm="0">
                                          <p:val>
                                            <p:fltVal val="0"/>
                                          </p:val>
                                        </p:tav>
                                        <p:tav tm="100000">
                                          <p:val>
                                            <p:strVal val="#ppt_w"/>
                                          </p:val>
                                        </p:tav>
                                      </p:tavLst>
                                    </p:anim>
                                    <p:anim calcmode="lin" valueType="num">
                                      <p:cBhvr>
                                        <p:cTn id="117" dur="500" fill="hold"/>
                                        <p:tgtEl>
                                          <p:spTgt spid="76"/>
                                        </p:tgtEl>
                                        <p:attrNameLst>
                                          <p:attrName>ppt_h</p:attrName>
                                        </p:attrNameLst>
                                      </p:cBhvr>
                                      <p:tavLst>
                                        <p:tav tm="0">
                                          <p:val>
                                            <p:fltVal val="0"/>
                                          </p:val>
                                        </p:tav>
                                        <p:tav tm="100000">
                                          <p:val>
                                            <p:strVal val="#ppt_h"/>
                                          </p:val>
                                        </p:tav>
                                      </p:tavLst>
                                    </p:anim>
                                    <p:animEffect transition="in" filter="fade">
                                      <p:cBhvr>
                                        <p:cTn id="118" dur="500"/>
                                        <p:tgtEl>
                                          <p:spTgt spid="76"/>
                                        </p:tgtEl>
                                      </p:cBhvr>
                                    </p:animEffect>
                                  </p:childTnLst>
                                </p:cTn>
                              </p:par>
                            </p:childTnLst>
                          </p:cTn>
                        </p:par>
                      </p:childTnLst>
                    </p:cTn>
                  </p:par>
                  <p:par>
                    <p:cTn id="119" fill="hold">
                      <p:stCondLst>
                        <p:cond delay="indefinite"/>
                      </p:stCondLst>
                      <p:childTnLst>
                        <p:par>
                          <p:cTn id="120" fill="hold">
                            <p:stCondLst>
                              <p:cond delay="0"/>
                            </p:stCondLst>
                            <p:childTnLst>
                              <p:par>
                                <p:cTn id="121" presetID="53" presetClass="entr" presetSubtype="16" fill="hold" grpId="0" nodeType="clickEffect">
                                  <p:stCondLst>
                                    <p:cond delay="0"/>
                                  </p:stCondLst>
                                  <p:childTnLst>
                                    <p:set>
                                      <p:cBhvr>
                                        <p:cTn id="122" dur="1" fill="hold">
                                          <p:stCondLst>
                                            <p:cond delay="0"/>
                                          </p:stCondLst>
                                        </p:cTn>
                                        <p:tgtEl>
                                          <p:spTgt spid="29"/>
                                        </p:tgtEl>
                                        <p:attrNameLst>
                                          <p:attrName>style.visibility</p:attrName>
                                        </p:attrNameLst>
                                      </p:cBhvr>
                                      <p:to>
                                        <p:strVal val="visible"/>
                                      </p:to>
                                    </p:set>
                                    <p:anim calcmode="lin" valueType="num">
                                      <p:cBhvr>
                                        <p:cTn id="123" dur="500" fill="hold"/>
                                        <p:tgtEl>
                                          <p:spTgt spid="29"/>
                                        </p:tgtEl>
                                        <p:attrNameLst>
                                          <p:attrName>ppt_w</p:attrName>
                                        </p:attrNameLst>
                                      </p:cBhvr>
                                      <p:tavLst>
                                        <p:tav tm="0">
                                          <p:val>
                                            <p:fltVal val="0"/>
                                          </p:val>
                                        </p:tav>
                                        <p:tav tm="100000">
                                          <p:val>
                                            <p:strVal val="#ppt_w"/>
                                          </p:val>
                                        </p:tav>
                                      </p:tavLst>
                                    </p:anim>
                                    <p:anim calcmode="lin" valueType="num">
                                      <p:cBhvr>
                                        <p:cTn id="124" dur="500" fill="hold"/>
                                        <p:tgtEl>
                                          <p:spTgt spid="29"/>
                                        </p:tgtEl>
                                        <p:attrNameLst>
                                          <p:attrName>ppt_h</p:attrName>
                                        </p:attrNameLst>
                                      </p:cBhvr>
                                      <p:tavLst>
                                        <p:tav tm="0">
                                          <p:val>
                                            <p:fltVal val="0"/>
                                          </p:val>
                                        </p:tav>
                                        <p:tav tm="100000">
                                          <p:val>
                                            <p:strVal val="#ppt_h"/>
                                          </p:val>
                                        </p:tav>
                                      </p:tavLst>
                                    </p:anim>
                                    <p:animEffect transition="in" filter="fade">
                                      <p:cBhvr>
                                        <p:cTn id="125" dur="500"/>
                                        <p:tgtEl>
                                          <p:spTgt spid="29"/>
                                        </p:tgtEl>
                                      </p:cBhvr>
                                    </p:animEffect>
                                  </p:childTnLst>
                                </p:cTn>
                              </p:par>
                            </p:childTnLst>
                          </p:cTn>
                        </p:par>
                      </p:childTnLst>
                    </p:cTn>
                  </p:par>
                  <p:par>
                    <p:cTn id="126" fill="hold">
                      <p:stCondLst>
                        <p:cond delay="indefinite"/>
                      </p:stCondLst>
                      <p:childTnLst>
                        <p:par>
                          <p:cTn id="127" fill="hold">
                            <p:stCondLst>
                              <p:cond delay="0"/>
                            </p:stCondLst>
                            <p:childTnLst>
                              <p:par>
                                <p:cTn id="128" presetID="53" presetClass="entr" presetSubtype="16" fill="hold" grpId="0" nodeType="clickEffect">
                                  <p:stCondLst>
                                    <p:cond delay="0"/>
                                  </p:stCondLst>
                                  <p:childTnLst>
                                    <p:set>
                                      <p:cBhvr>
                                        <p:cTn id="129" dur="1" fill="hold">
                                          <p:stCondLst>
                                            <p:cond delay="0"/>
                                          </p:stCondLst>
                                        </p:cTn>
                                        <p:tgtEl>
                                          <p:spTgt spid="30"/>
                                        </p:tgtEl>
                                        <p:attrNameLst>
                                          <p:attrName>style.visibility</p:attrName>
                                        </p:attrNameLst>
                                      </p:cBhvr>
                                      <p:to>
                                        <p:strVal val="visible"/>
                                      </p:to>
                                    </p:set>
                                    <p:anim calcmode="lin" valueType="num">
                                      <p:cBhvr>
                                        <p:cTn id="130" dur="500" fill="hold"/>
                                        <p:tgtEl>
                                          <p:spTgt spid="30"/>
                                        </p:tgtEl>
                                        <p:attrNameLst>
                                          <p:attrName>ppt_w</p:attrName>
                                        </p:attrNameLst>
                                      </p:cBhvr>
                                      <p:tavLst>
                                        <p:tav tm="0">
                                          <p:val>
                                            <p:fltVal val="0"/>
                                          </p:val>
                                        </p:tav>
                                        <p:tav tm="100000">
                                          <p:val>
                                            <p:strVal val="#ppt_w"/>
                                          </p:val>
                                        </p:tav>
                                      </p:tavLst>
                                    </p:anim>
                                    <p:anim calcmode="lin" valueType="num">
                                      <p:cBhvr>
                                        <p:cTn id="131" dur="500" fill="hold"/>
                                        <p:tgtEl>
                                          <p:spTgt spid="30"/>
                                        </p:tgtEl>
                                        <p:attrNameLst>
                                          <p:attrName>ppt_h</p:attrName>
                                        </p:attrNameLst>
                                      </p:cBhvr>
                                      <p:tavLst>
                                        <p:tav tm="0">
                                          <p:val>
                                            <p:fltVal val="0"/>
                                          </p:val>
                                        </p:tav>
                                        <p:tav tm="100000">
                                          <p:val>
                                            <p:strVal val="#ppt_h"/>
                                          </p:val>
                                        </p:tav>
                                      </p:tavLst>
                                    </p:anim>
                                    <p:animEffect transition="in" filter="fade">
                                      <p:cBhvr>
                                        <p:cTn id="132" dur="500"/>
                                        <p:tgtEl>
                                          <p:spTgt spid="30"/>
                                        </p:tgtEl>
                                      </p:cBhvr>
                                    </p:animEffect>
                                  </p:childTnLst>
                                </p:cTn>
                              </p:par>
                              <p:par>
                                <p:cTn id="133" presetID="53" presetClass="entr" presetSubtype="16" fill="hold" nodeType="withEffect">
                                  <p:stCondLst>
                                    <p:cond delay="0"/>
                                  </p:stCondLst>
                                  <p:childTnLst>
                                    <p:set>
                                      <p:cBhvr>
                                        <p:cTn id="134" dur="1" fill="hold">
                                          <p:stCondLst>
                                            <p:cond delay="0"/>
                                          </p:stCondLst>
                                        </p:cTn>
                                        <p:tgtEl>
                                          <p:spTgt spid="32"/>
                                        </p:tgtEl>
                                        <p:attrNameLst>
                                          <p:attrName>style.visibility</p:attrName>
                                        </p:attrNameLst>
                                      </p:cBhvr>
                                      <p:to>
                                        <p:strVal val="visible"/>
                                      </p:to>
                                    </p:set>
                                    <p:anim calcmode="lin" valueType="num">
                                      <p:cBhvr>
                                        <p:cTn id="135" dur="500" fill="hold"/>
                                        <p:tgtEl>
                                          <p:spTgt spid="32"/>
                                        </p:tgtEl>
                                        <p:attrNameLst>
                                          <p:attrName>ppt_w</p:attrName>
                                        </p:attrNameLst>
                                      </p:cBhvr>
                                      <p:tavLst>
                                        <p:tav tm="0">
                                          <p:val>
                                            <p:fltVal val="0"/>
                                          </p:val>
                                        </p:tav>
                                        <p:tav tm="100000">
                                          <p:val>
                                            <p:strVal val="#ppt_w"/>
                                          </p:val>
                                        </p:tav>
                                      </p:tavLst>
                                    </p:anim>
                                    <p:anim calcmode="lin" valueType="num">
                                      <p:cBhvr>
                                        <p:cTn id="136" dur="500" fill="hold"/>
                                        <p:tgtEl>
                                          <p:spTgt spid="32"/>
                                        </p:tgtEl>
                                        <p:attrNameLst>
                                          <p:attrName>ppt_h</p:attrName>
                                        </p:attrNameLst>
                                      </p:cBhvr>
                                      <p:tavLst>
                                        <p:tav tm="0">
                                          <p:val>
                                            <p:fltVal val="0"/>
                                          </p:val>
                                        </p:tav>
                                        <p:tav tm="100000">
                                          <p:val>
                                            <p:strVal val="#ppt_h"/>
                                          </p:val>
                                        </p:tav>
                                      </p:tavLst>
                                    </p:anim>
                                    <p:animEffect transition="in" filter="fade">
                                      <p:cBhvr>
                                        <p:cTn id="13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66" grpId="0"/>
      <p:bldP spid="67" grpId="0"/>
      <p:bldP spid="68" grpId="0"/>
      <p:bldP spid="69" grpId="0"/>
      <p:bldP spid="70" grpId="0"/>
      <p:bldP spid="76" grpId="0"/>
      <p:bldP spid="29" grpId="0"/>
      <p:bldP spid="30" grpId="0"/>
      <p:bldP spid="3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p:nvPr>
        </p:nvSpPr>
        <p:spPr>
          <a:xfrm>
            <a:off x="304800" y="1905000"/>
            <a:ext cx="8229240" cy="4525920"/>
          </a:xfrm>
          <a:noFill/>
          <a:ln>
            <a:noFill/>
          </a:ln>
        </p:spPr>
        <p:txBody>
          <a:bodyPr/>
          <a:lstStyle/>
          <a:p>
            <a:endParaRPr lang="en-US" dirty="0"/>
          </a:p>
          <a:p>
            <a:endParaRPr lang="en-US" dirty="0"/>
          </a:p>
          <a:p>
            <a:r>
              <a:rPr lang="en-US" dirty="0"/>
              <a:t>	</a:t>
            </a:r>
          </a:p>
        </p:txBody>
      </p:sp>
      <p:sp>
        <p:nvSpPr>
          <p:cNvPr id="4" name="Title 3"/>
          <p:cNvSpPr>
            <a:spLocks noGrp="1"/>
          </p:cNvSpPr>
          <p:nvPr>
            <p:ph type="title"/>
          </p:nvPr>
        </p:nvSpPr>
        <p:spPr/>
        <p:txBody>
          <a:bodyPr/>
          <a:lstStyle/>
          <a:p>
            <a:r>
              <a:rPr lang="en-US" sz="3200" b="1" dirty="0"/>
              <a:t>Potential outliers</a:t>
            </a:r>
          </a:p>
        </p:txBody>
      </p:sp>
      <p:sp>
        <p:nvSpPr>
          <p:cNvPr id="7" name="Rectangle 6"/>
          <p:cNvSpPr>
            <a:spLocks noChangeArrowheads="1"/>
          </p:cNvSpPr>
          <p:nvPr/>
        </p:nvSpPr>
        <p:spPr bwMode="auto">
          <a:xfrm>
            <a:off x="304800" y="1569557"/>
            <a:ext cx="83820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The lower limit and upper limit of a data set are given by:</a:t>
            </a:r>
            <a:endPar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Lower limit = </a:t>
            </a:r>
            <a:r>
              <a:rPr kumimoji="0" lang="en-US" altLang="en-US" sz="2400" b="1" i="1" u="none" strike="noStrike" cap="none" normalizeH="0" baseline="0" dirty="0">
                <a:ln>
                  <a:noFill/>
                </a:ln>
                <a:solidFill>
                  <a:schemeClr val="tx1"/>
                </a:solidFill>
                <a:effectLst/>
                <a:latin typeface="Calibri" panose="020F0502020204030204" pitchFamily="34" charset="0"/>
                <a:cs typeface="Calibri" panose="020F0502020204030204" pitchFamily="34" charset="0"/>
              </a:rPr>
              <a:t>Q</a:t>
            </a:r>
            <a:r>
              <a:rPr kumimoji="0" lang="en-US" altLang="en-US" sz="2400" b="1" i="0" u="none" strike="noStrike" cap="none" normalizeH="0" baseline="-30000" dirty="0">
                <a:ln>
                  <a:noFill/>
                </a:ln>
                <a:solidFill>
                  <a:schemeClr val="tx1"/>
                </a:solidFill>
                <a:effectLst/>
                <a:latin typeface="Calibri" panose="020F0502020204030204" pitchFamily="34" charset="0"/>
                <a:cs typeface="Calibri" panose="020F0502020204030204" pitchFamily="34" charset="0"/>
              </a:rPr>
              <a:t>1</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- 1.5 x IQR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Upper limit = </a:t>
            </a:r>
            <a:r>
              <a:rPr kumimoji="0" lang="en-US" altLang="en-US" sz="2400" b="1" i="1" u="none" strike="noStrike" cap="none" normalizeH="0" baseline="0" dirty="0">
                <a:ln>
                  <a:noFill/>
                </a:ln>
                <a:solidFill>
                  <a:schemeClr val="tx1"/>
                </a:solidFill>
                <a:effectLst/>
                <a:latin typeface="Calibri" panose="020F0502020204030204" pitchFamily="34" charset="0"/>
                <a:cs typeface="Calibri" panose="020F0502020204030204" pitchFamily="34" charset="0"/>
              </a:rPr>
              <a:t>Q</a:t>
            </a:r>
            <a:r>
              <a:rPr kumimoji="0" lang="en-US" altLang="en-US" sz="2400" b="1" i="0" u="none" strike="noStrike" cap="none" normalizeH="0" baseline="-30000" dirty="0">
                <a:ln>
                  <a:noFill/>
                </a:ln>
                <a:solidFill>
                  <a:schemeClr val="tx1"/>
                </a:solidFill>
                <a:effectLst/>
                <a:latin typeface="Calibri" panose="020F0502020204030204" pitchFamily="34" charset="0"/>
                <a:cs typeface="Calibri" panose="020F0502020204030204" pitchFamily="34" charset="0"/>
              </a:rPr>
              <a:t>3</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+ 1.5 </a:t>
            </a:r>
            <a:r>
              <a:rPr lang="en-US" altLang="en-US" sz="2400" b="1" dirty="0">
                <a:latin typeface="Calibri" panose="020F0502020204030204" pitchFamily="34" charset="0"/>
                <a:cs typeface="Calibri" panose="020F0502020204030204" pitchFamily="34" charset="0"/>
              </a:rPr>
              <a:t>x </a:t>
            </a:r>
            <a:r>
              <a:rPr kumimoji="0" lang="en-US" altLang="en-US" sz="2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IQR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Data points that lie below the lower limit or above the upper limit are </a:t>
            </a:r>
            <a:r>
              <a:rPr kumimoji="0" lang="en-US" altLang="en-US" sz="2400" b="1" i="0" u="none" strike="noStrike" cap="none" normalizeH="0" baseline="0" dirty="0">
                <a:ln>
                  <a:noFill/>
                </a:ln>
                <a:solidFill>
                  <a:srgbClr val="FF0000"/>
                </a:solidFill>
                <a:effectLst/>
                <a:latin typeface="Calibri" panose="020F0502020204030204" pitchFamily="34" charset="0"/>
                <a:cs typeface="Calibri" panose="020F0502020204030204" pitchFamily="34" charset="0"/>
              </a:rPr>
              <a:t>potential outliers.</a:t>
            </a:r>
          </a:p>
        </p:txBody>
      </p:sp>
    </p:spTree>
    <p:extLst>
      <p:ext uri="{BB962C8B-B14F-4D97-AF65-F5344CB8AC3E}">
        <p14:creationId xmlns:p14="http://schemas.microsoft.com/office/powerpoint/2010/main" val="412904579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a:picLocks noChangeAspect="1"/>
          </p:cNvPicPr>
          <p:nvPr/>
        </p:nvPicPr>
        <p:blipFill>
          <a:blip r:embed="rId2"/>
          <a:stretch>
            <a:fillRect/>
          </a:stretch>
        </p:blipFill>
        <p:spPr>
          <a:xfrm>
            <a:off x="27317" y="1905000"/>
            <a:ext cx="8920602" cy="4191000"/>
          </a:xfrm>
          <a:prstGeom prst="rect">
            <a:avLst/>
          </a:prstGeom>
        </p:spPr>
      </p:pic>
    </p:spTree>
    <p:extLst>
      <p:ext uri="{BB962C8B-B14F-4D97-AF65-F5344CB8AC3E}">
        <p14:creationId xmlns:p14="http://schemas.microsoft.com/office/powerpoint/2010/main" val="34181673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A2A1E69-E5F1-41C5-B0D2-51CC63867080}"/>
              </a:ext>
            </a:extLst>
          </p:cNvPr>
          <p:cNvSpPr txBox="1">
            <a:spLocks noGrp="1" noChangeArrowheads="1"/>
          </p:cNvSpPr>
          <p:nvPr>
            <p:ph type="title"/>
          </p:nvPr>
        </p:nvSpPr>
        <p:spPr>
          <a:xfrm>
            <a:off x="395288" y="274638"/>
            <a:ext cx="6996112" cy="849312"/>
          </a:xfrm>
          <a:prstGeom prst="rect">
            <a:avLst/>
          </a:prstGeom>
        </p:spPr>
        <p:txBody>
          <a:bodyPr lIns="51339" tIns="25670" rIns="51339" bIns="25670"/>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defRPr/>
            </a:pPr>
            <a:r>
              <a:rPr lang="en-GB" altLang="en-US" sz="3118" dirty="0">
                <a:solidFill>
                  <a:srgbClr val="FF0000"/>
                </a:solidFill>
                <a:latin typeface="Helvetica LT Std Cond Light"/>
                <a:ea typeface="Verdana" panose="020B0604030504040204" pitchFamily="34" charset="0"/>
                <a:cs typeface="Verdana" panose="020B0604030504040204" pitchFamily="34" charset="0"/>
              </a:rPr>
              <a:t>Box-and-Whisker plot: Skewness and coefficient of skewness</a:t>
            </a:r>
          </a:p>
        </p:txBody>
      </p:sp>
      <p:pic>
        <p:nvPicPr>
          <p:cNvPr id="6" name="Picture 5">
            <a:extLst>
              <a:ext uri="{FF2B5EF4-FFF2-40B4-BE49-F238E27FC236}">
                <a16:creationId xmlns:a16="http://schemas.microsoft.com/office/drawing/2014/main" id="{89207A12-3EB8-4977-9CD8-4E2EDB7F32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539" y="1524000"/>
            <a:ext cx="8359877" cy="4343400"/>
          </a:xfrm>
          <a:prstGeom prst="rect">
            <a:avLst/>
          </a:prstGeom>
        </p:spPr>
      </p:pic>
    </p:spTree>
    <p:extLst>
      <p:ext uri="{BB962C8B-B14F-4D97-AF65-F5344CB8AC3E}">
        <p14:creationId xmlns:p14="http://schemas.microsoft.com/office/powerpoint/2010/main" val="379412284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2EA7F5-5462-3A09-D99A-70610E6609C3}"/>
              </a:ext>
            </a:extLst>
          </p:cNvPr>
          <p:cNvSpPr>
            <a:spLocks noGrp="1"/>
          </p:cNvSpPr>
          <p:nvPr>
            <p:ph type="body"/>
          </p:nvPr>
        </p:nvSpPr>
        <p:spPr>
          <a:xfrm>
            <a:off x="395640" y="1524000"/>
            <a:ext cx="8229240" cy="4525920"/>
          </a:xfrm>
        </p:spPr>
        <p:txBody>
          <a:bodyPr/>
          <a:lstStyle/>
          <a:p>
            <a:r>
              <a:rPr lang="en-IN" b="1" dirty="0"/>
              <a:t>Measures of Central Tendency: </a:t>
            </a:r>
          </a:p>
          <a:p>
            <a:r>
              <a:rPr lang="en-IN" b="1" dirty="0"/>
              <a:t>                                 </a:t>
            </a:r>
            <a:r>
              <a:rPr lang="en-IN" dirty="0"/>
              <a:t>Mean, Median, Mode</a:t>
            </a:r>
          </a:p>
          <a:p>
            <a:endParaRPr lang="en-IN" dirty="0"/>
          </a:p>
          <a:p>
            <a:r>
              <a:rPr lang="en-IN" b="1" dirty="0"/>
              <a:t>Measures of Variability</a:t>
            </a:r>
            <a:r>
              <a:rPr lang="en-IN" dirty="0"/>
              <a:t>: Range, Standard Deviation , Variance</a:t>
            </a:r>
          </a:p>
          <a:p>
            <a:endParaRPr lang="en-IN" dirty="0"/>
          </a:p>
          <a:p>
            <a:r>
              <a:rPr lang="en-IN" b="1" dirty="0"/>
              <a:t>Shape of the distribution</a:t>
            </a:r>
          </a:p>
          <a:p>
            <a:endParaRPr lang="en-IN" dirty="0"/>
          </a:p>
          <a:p>
            <a:r>
              <a:rPr lang="en-IN" b="1" dirty="0"/>
              <a:t>Five point summary</a:t>
            </a:r>
          </a:p>
          <a:p>
            <a:endParaRPr lang="en-IN" dirty="0"/>
          </a:p>
          <a:p>
            <a:r>
              <a:rPr lang="en-IN" b="1" dirty="0"/>
              <a:t>Outliers</a:t>
            </a:r>
          </a:p>
          <a:p>
            <a:endParaRPr lang="en-IN" dirty="0"/>
          </a:p>
          <a:p>
            <a:endParaRPr lang="en-IN" dirty="0"/>
          </a:p>
        </p:txBody>
      </p:sp>
      <p:sp>
        <p:nvSpPr>
          <p:cNvPr id="4" name="Content Placeholder 2">
            <a:extLst>
              <a:ext uri="{FF2B5EF4-FFF2-40B4-BE49-F238E27FC236}">
                <a16:creationId xmlns:a16="http://schemas.microsoft.com/office/drawing/2014/main" id="{BF16FD69-C907-48BE-93C9-56312396A1B7}"/>
              </a:ext>
            </a:extLst>
          </p:cNvPr>
          <p:cNvSpPr>
            <a:spLocks noGrp="1"/>
          </p:cNvSpPr>
          <p:nvPr/>
        </p:nvSpPr>
        <p:spPr>
          <a:xfrm>
            <a:off x="1409700" y="2857500"/>
            <a:ext cx="6324600" cy="1143000"/>
          </a:xfrm>
          <a:prstGeom prst="rect">
            <a:avLst/>
          </a:prstGeom>
        </p:spPr>
        <p:txBody>
          <a:bodyPr vert="horz" lIns="91440" tIns="45720" rIns="91440" bIns="45720" rtlCol="0" anchor="ctr">
            <a:normAutofit/>
          </a:bodyPr>
          <a:lstStyle>
            <a:lvl1pPr marL="0" indent="-342900" algn="l" defTabSz="457200" rtl="0" eaLnBrk="1" latinLnBrk="0" hangingPunct="1">
              <a:lnSpc>
                <a:spcPts val="3600"/>
              </a:lnSpc>
              <a:spcBef>
                <a:spcPts val="0"/>
              </a:spcBef>
              <a:buFont typeface="Arial"/>
              <a:buNone/>
              <a:defRPr sz="3600" b="1" kern="1200" spc="-150" baseline="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IN" dirty="0">
              <a:solidFill>
                <a:srgbClr val="0070C0"/>
              </a:solidFill>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FB6175A4-7B80-296A-0439-6605F9ECE247}"/>
              </a:ext>
            </a:extLst>
          </p:cNvPr>
          <p:cNvSpPr>
            <a:spLocks noGrp="1"/>
          </p:cNvSpPr>
          <p:nvPr>
            <p:ph type="title"/>
          </p:nvPr>
        </p:nvSpPr>
        <p:spPr/>
        <p:txBody>
          <a:bodyPr/>
          <a:lstStyle/>
          <a:p>
            <a:r>
              <a:rPr lang="en-US" sz="2400" b="1" dirty="0">
                <a:solidFill>
                  <a:srgbClr val="0070C0"/>
                </a:solidFill>
                <a:latin typeface="Times New Roman" panose="02020603050405020304" pitchFamily="18" charset="0"/>
                <a:cs typeface="Times New Roman" panose="02020603050405020304" pitchFamily="18" charset="0"/>
              </a:rPr>
              <a:t>Glossary</a:t>
            </a:r>
            <a:r>
              <a:rPr lang="en-IN" dirty="0">
                <a:solidFill>
                  <a:srgbClr val="0070C0"/>
                </a:solidFill>
                <a:latin typeface="Times New Roman" panose="02020603050405020304" pitchFamily="18" charset="0"/>
                <a:cs typeface="Times New Roman" panose="02020603050405020304" pitchFamily="18" charset="0"/>
              </a:rPr>
              <a:t/>
            </a:r>
            <a:br>
              <a:rPr lang="en-IN" dirty="0">
                <a:solidFill>
                  <a:srgbClr val="0070C0"/>
                </a:solidFill>
                <a:latin typeface="Times New Roman" panose="02020603050405020304" pitchFamily="18" charset="0"/>
                <a:cs typeface="Times New Roman" panose="02020603050405020304" pitchFamily="18" charset="0"/>
              </a:rPr>
            </a:br>
            <a:endParaRPr lang="en-IN" dirty="0"/>
          </a:p>
        </p:txBody>
      </p:sp>
    </p:spTree>
    <p:extLst>
      <p:ext uri="{BB962C8B-B14F-4D97-AF65-F5344CB8AC3E}">
        <p14:creationId xmlns:p14="http://schemas.microsoft.com/office/powerpoint/2010/main" val="74001604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2EA7F5-5462-3A09-D99A-70610E6609C3}"/>
              </a:ext>
            </a:extLst>
          </p:cNvPr>
          <p:cNvSpPr>
            <a:spLocks noGrp="1"/>
          </p:cNvSpPr>
          <p:nvPr>
            <p:ph type="body"/>
          </p:nvPr>
        </p:nvSpPr>
        <p:spPr>
          <a:xfrm>
            <a:off x="395640" y="1524000"/>
            <a:ext cx="8229240" cy="4525920"/>
          </a:xfrm>
        </p:spPr>
        <p:txBody>
          <a:bodyPr/>
          <a:lstStyle/>
          <a:p>
            <a:r>
              <a:rPr lang="en-IN" b="1" dirty="0"/>
              <a:t>Measures of Central Tendency: </a:t>
            </a:r>
          </a:p>
          <a:p>
            <a:r>
              <a:rPr lang="en-IN" b="1" dirty="0"/>
              <a:t>                                 </a:t>
            </a:r>
            <a:r>
              <a:rPr lang="en-IN" dirty="0"/>
              <a:t>Mean, Median, Mode</a:t>
            </a:r>
          </a:p>
          <a:p>
            <a:endParaRPr lang="en-IN" dirty="0"/>
          </a:p>
          <a:p>
            <a:r>
              <a:rPr lang="en-IN" b="1" dirty="0"/>
              <a:t>Measures of Variability</a:t>
            </a:r>
            <a:r>
              <a:rPr lang="en-IN" dirty="0"/>
              <a:t>: Range, Standard Deviation , Variance</a:t>
            </a:r>
          </a:p>
          <a:p>
            <a:endParaRPr lang="en-IN" dirty="0"/>
          </a:p>
          <a:p>
            <a:r>
              <a:rPr lang="en-IN" b="1" dirty="0"/>
              <a:t>Shape of the distribution</a:t>
            </a:r>
          </a:p>
          <a:p>
            <a:endParaRPr lang="en-IN" dirty="0"/>
          </a:p>
          <a:p>
            <a:r>
              <a:rPr lang="en-IN" b="1" dirty="0"/>
              <a:t>Five point summary</a:t>
            </a:r>
          </a:p>
          <a:p>
            <a:endParaRPr lang="en-IN" dirty="0"/>
          </a:p>
          <a:p>
            <a:r>
              <a:rPr lang="en-IN" b="1" dirty="0"/>
              <a:t>Outliers</a:t>
            </a:r>
          </a:p>
          <a:p>
            <a:endParaRPr lang="en-IN" dirty="0"/>
          </a:p>
          <a:p>
            <a:endParaRPr lang="en-IN" dirty="0"/>
          </a:p>
        </p:txBody>
      </p:sp>
      <p:sp>
        <p:nvSpPr>
          <p:cNvPr id="4" name="Content Placeholder 2">
            <a:extLst>
              <a:ext uri="{FF2B5EF4-FFF2-40B4-BE49-F238E27FC236}">
                <a16:creationId xmlns:a16="http://schemas.microsoft.com/office/drawing/2014/main" id="{BF16FD69-C907-48BE-93C9-56312396A1B7}"/>
              </a:ext>
            </a:extLst>
          </p:cNvPr>
          <p:cNvSpPr>
            <a:spLocks noGrp="1"/>
          </p:cNvSpPr>
          <p:nvPr/>
        </p:nvSpPr>
        <p:spPr>
          <a:xfrm>
            <a:off x="1409700" y="2857500"/>
            <a:ext cx="6324600" cy="1143000"/>
          </a:xfrm>
          <a:prstGeom prst="rect">
            <a:avLst/>
          </a:prstGeom>
        </p:spPr>
        <p:txBody>
          <a:bodyPr vert="horz" lIns="91440" tIns="45720" rIns="91440" bIns="45720" rtlCol="0" anchor="ctr">
            <a:normAutofit/>
          </a:bodyPr>
          <a:lstStyle>
            <a:lvl1pPr marL="0" indent="-342900" algn="l" defTabSz="457200" rtl="0" eaLnBrk="1" latinLnBrk="0" hangingPunct="1">
              <a:lnSpc>
                <a:spcPts val="3600"/>
              </a:lnSpc>
              <a:spcBef>
                <a:spcPts val="0"/>
              </a:spcBef>
              <a:buFont typeface="Arial"/>
              <a:buNone/>
              <a:defRPr sz="3600" b="1" kern="1200" spc="-150" baseline="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IN" dirty="0">
              <a:solidFill>
                <a:srgbClr val="0070C0"/>
              </a:solidFill>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FB6175A4-7B80-296A-0439-6605F9ECE247}"/>
              </a:ext>
            </a:extLst>
          </p:cNvPr>
          <p:cNvSpPr>
            <a:spLocks noGrp="1"/>
          </p:cNvSpPr>
          <p:nvPr>
            <p:ph type="title"/>
          </p:nvPr>
        </p:nvSpPr>
        <p:spPr/>
        <p:txBody>
          <a:bodyPr/>
          <a:lstStyle/>
          <a:p>
            <a:r>
              <a:rPr lang="en-US" sz="2400" b="1" dirty="0">
                <a:solidFill>
                  <a:srgbClr val="0070C0"/>
                </a:solidFill>
                <a:latin typeface="Times New Roman" panose="02020603050405020304" pitchFamily="18" charset="0"/>
                <a:cs typeface="Times New Roman" panose="02020603050405020304" pitchFamily="18" charset="0"/>
              </a:rPr>
              <a:t>Glossary</a:t>
            </a:r>
            <a:r>
              <a:rPr lang="en-IN" dirty="0">
                <a:solidFill>
                  <a:srgbClr val="0070C0"/>
                </a:solidFill>
                <a:latin typeface="Times New Roman" panose="02020603050405020304" pitchFamily="18" charset="0"/>
                <a:cs typeface="Times New Roman" panose="02020603050405020304" pitchFamily="18" charset="0"/>
              </a:rPr>
              <a:t/>
            </a:r>
            <a:br>
              <a:rPr lang="en-IN" dirty="0">
                <a:solidFill>
                  <a:srgbClr val="0070C0"/>
                </a:solidFill>
                <a:latin typeface="Times New Roman" panose="02020603050405020304" pitchFamily="18" charset="0"/>
                <a:cs typeface="Times New Roman" panose="02020603050405020304" pitchFamily="18" charset="0"/>
              </a:rPr>
            </a:br>
            <a:endParaRPr lang="en-IN" dirty="0"/>
          </a:p>
        </p:txBody>
      </p:sp>
    </p:spTree>
    <p:extLst>
      <p:ext uri="{BB962C8B-B14F-4D97-AF65-F5344CB8AC3E}">
        <p14:creationId xmlns:p14="http://schemas.microsoft.com/office/powerpoint/2010/main" val="6445507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48DDAB4-A1E9-483E-A39A-A450BEC0EF6C}"/>
              </a:ext>
            </a:extLst>
          </p:cNvPr>
          <p:cNvGraphicFramePr>
            <a:graphicFrameLocks noGrp="1"/>
          </p:cNvGraphicFramePr>
          <p:nvPr>
            <p:extLst>
              <p:ext uri="{D42A27DB-BD31-4B8C-83A1-F6EECF244321}">
                <p14:modId xmlns:p14="http://schemas.microsoft.com/office/powerpoint/2010/main" val="954516767"/>
              </p:ext>
            </p:extLst>
          </p:nvPr>
        </p:nvGraphicFramePr>
        <p:xfrm>
          <a:off x="228600" y="1600200"/>
          <a:ext cx="8077201" cy="3733800"/>
        </p:xfrm>
        <a:graphic>
          <a:graphicData uri="http://schemas.openxmlformats.org/drawingml/2006/table">
            <a:tbl>
              <a:tblPr firstRow="1" firstCol="1" bandRow="1">
                <a:tableStyleId>{5C22544A-7EE6-4342-B048-85BDC9FD1C3A}</a:tableStyleId>
              </a:tblPr>
              <a:tblGrid>
                <a:gridCol w="1752600">
                  <a:extLst>
                    <a:ext uri="{9D8B030D-6E8A-4147-A177-3AD203B41FA5}">
                      <a16:colId xmlns:a16="http://schemas.microsoft.com/office/drawing/2014/main" val="710079991"/>
                    </a:ext>
                  </a:extLst>
                </a:gridCol>
                <a:gridCol w="4343400">
                  <a:extLst>
                    <a:ext uri="{9D8B030D-6E8A-4147-A177-3AD203B41FA5}">
                      <a16:colId xmlns:a16="http://schemas.microsoft.com/office/drawing/2014/main" val="2813958507"/>
                    </a:ext>
                  </a:extLst>
                </a:gridCol>
                <a:gridCol w="1981201">
                  <a:extLst>
                    <a:ext uri="{9D8B030D-6E8A-4147-A177-3AD203B41FA5}">
                      <a16:colId xmlns:a16="http://schemas.microsoft.com/office/drawing/2014/main" val="3198555395"/>
                    </a:ext>
                  </a:extLst>
                </a:gridCol>
              </a:tblGrid>
              <a:tr h="710384">
                <a:tc>
                  <a:txBody>
                    <a:bodyPr/>
                    <a:lstStyle/>
                    <a:p>
                      <a:pPr marR="496570" algn="ctr">
                        <a:lnSpc>
                          <a:spcPct val="115000"/>
                        </a:lnSpc>
                        <a:spcAft>
                          <a:spcPts val="1000"/>
                        </a:spcAft>
                      </a:pPr>
                      <a:r>
                        <a:rPr lang="en-IN" sz="2000" dirty="0">
                          <a:solidFill>
                            <a:srgbClr val="FF0000"/>
                          </a:solidFill>
                          <a:effectLst/>
                          <a:latin typeface="Calibri" panose="020F0502020204030204" pitchFamily="34" charset="0"/>
                          <a:cs typeface="Calibri" panose="020F0502020204030204" pitchFamily="34" charset="0"/>
                        </a:rPr>
                        <a:t>Contact Session</a:t>
                      </a:r>
                      <a:endParaRPr lang="x-none" sz="2000"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R="496570" algn="ctr">
                        <a:lnSpc>
                          <a:spcPct val="115000"/>
                        </a:lnSpc>
                        <a:spcAft>
                          <a:spcPts val="1000"/>
                        </a:spcAft>
                      </a:pPr>
                      <a:r>
                        <a:rPr lang="en-IN" sz="2000" dirty="0">
                          <a:solidFill>
                            <a:srgbClr val="FF0000"/>
                          </a:solidFill>
                          <a:effectLst/>
                          <a:latin typeface="Calibri" panose="020F0502020204030204" pitchFamily="34" charset="0"/>
                          <a:cs typeface="Calibri" panose="020F0502020204030204" pitchFamily="34" charset="0"/>
                        </a:rPr>
                        <a:t>List of Topic Title</a:t>
                      </a:r>
                      <a:endParaRPr lang="x-none" sz="2000"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R="495935" algn="ctr">
                        <a:lnSpc>
                          <a:spcPct val="115000"/>
                        </a:lnSpc>
                        <a:spcAft>
                          <a:spcPts val="1000"/>
                        </a:spcAft>
                      </a:pPr>
                      <a:r>
                        <a:rPr lang="en-IN" sz="2000" dirty="0">
                          <a:solidFill>
                            <a:srgbClr val="FF0000"/>
                          </a:solidFill>
                          <a:effectLst/>
                          <a:latin typeface="Calibri" panose="020F0502020204030204" pitchFamily="34" charset="0"/>
                          <a:cs typeface="Calibri" panose="020F0502020204030204" pitchFamily="34" charset="0"/>
                        </a:rPr>
                        <a:t>Reference</a:t>
                      </a:r>
                      <a:endParaRPr lang="x-none" sz="2000"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4015352407"/>
                  </a:ext>
                </a:extLst>
              </a:tr>
              <a:tr h="3023416">
                <a:tc>
                  <a:txBody>
                    <a:bodyPr/>
                    <a:lstStyle/>
                    <a:p>
                      <a:pPr marR="495935">
                        <a:lnSpc>
                          <a:spcPct val="115000"/>
                        </a:lnSpc>
                        <a:spcAft>
                          <a:spcPts val="1000"/>
                        </a:spcAft>
                      </a:pPr>
                      <a:endParaRPr lang="en-IN" sz="2000" dirty="0">
                        <a:effectLst/>
                      </a:endParaRPr>
                    </a:p>
                    <a:p>
                      <a:pPr marR="495935">
                        <a:lnSpc>
                          <a:spcPct val="115000"/>
                        </a:lnSpc>
                        <a:spcAft>
                          <a:spcPts val="1000"/>
                        </a:spcAft>
                      </a:pPr>
                      <a:endParaRPr lang="en-IN" sz="2000" dirty="0">
                        <a:effectLst/>
                      </a:endParaRPr>
                    </a:p>
                    <a:p>
                      <a:pPr marR="495935" algn="ctr">
                        <a:lnSpc>
                          <a:spcPct val="115000"/>
                        </a:lnSpc>
                        <a:spcAft>
                          <a:spcPts val="1000"/>
                        </a:spcAft>
                      </a:pPr>
                      <a:r>
                        <a:rPr lang="en-IN" sz="2000" dirty="0">
                          <a:effectLst/>
                        </a:rPr>
                        <a:t>CS - 1</a:t>
                      </a:r>
                      <a:endParaRPr lang="x-none" sz="2000" dirty="0">
                        <a:solidFill>
                          <a:srgbClr val="000000"/>
                        </a:solidFill>
                        <a:effectLst/>
                        <a:latin typeface="Calibri" panose="020F0502020204030204" pitchFamily="34" charset="0"/>
                        <a:ea typeface="Calibri" panose="020F0502020204030204" pitchFamily="34" charset="0"/>
                      </a:endParaRPr>
                    </a:p>
                  </a:txBody>
                  <a:tcPr marL="68580" marR="68580" marT="0" marB="0"/>
                </a:tc>
                <a:tc>
                  <a:txBody>
                    <a:bodyPr/>
                    <a:lstStyle/>
                    <a:p>
                      <a:pPr marR="495935" algn="l">
                        <a:lnSpc>
                          <a:spcPct val="136000"/>
                        </a:lnSpc>
                      </a:pPr>
                      <a:r>
                        <a:rPr lang="en-IN" sz="2000" kern="50" dirty="0">
                          <a:effectLst/>
                          <a:latin typeface="Calibri" panose="020F0502020204030204" pitchFamily="34" charset="0"/>
                          <a:cs typeface="Calibri" panose="020F0502020204030204" pitchFamily="34" charset="0"/>
                        </a:rPr>
                        <a:t> </a:t>
                      </a:r>
                      <a:r>
                        <a:rPr lang="en-IN" sz="2000" dirty="0">
                          <a:solidFill>
                            <a:schemeClr val="dk1"/>
                          </a:solidFill>
                          <a:effectLst/>
                          <a:latin typeface="+mn-lt"/>
                          <a:ea typeface="+mn-ea"/>
                          <a:cs typeface="+mn-cs"/>
                        </a:rPr>
                        <a:t>Measures of Central Tendency &amp;  Measures of Variability, </a:t>
                      </a:r>
                    </a:p>
                    <a:p>
                      <a:pPr marR="495935" algn="l">
                        <a:lnSpc>
                          <a:spcPct val="136000"/>
                        </a:lnSpc>
                      </a:pPr>
                      <a:r>
                        <a:rPr lang="en-IN" sz="2000" dirty="0">
                          <a:solidFill>
                            <a:schemeClr val="dk1"/>
                          </a:solidFill>
                          <a:effectLst/>
                          <a:latin typeface="+mn-lt"/>
                          <a:ea typeface="+mn-ea"/>
                          <a:cs typeface="+mn-cs"/>
                        </a:rPr>
                        <a:t>Data – Symmetric &amp; Asymmetric, outlier detection, 5 point </a:t>
                      </a:r>
                      <a:r>
                        <a:rPr lang="en-IN" sz="2000">
                          <a:solidFill>
                            <a:schemeClr val="dk1"/>
                          </a:solidFill>
                          <a:effectLst/>
                          <a:latin typeface="+mn-lt"/>
                          <a:ea typeface="+mn-ea"/>
                          <a:cs typeface="+mn-cs"/>
                        </a:rPr>
                        <a:t>summary</a:t>
                      </a:r>
                      <a:r>
                        <a:rPr lang="en-IN" sz="2000" smtClean="0">
                          <a:solidFill>
                            <a:schemeClr val="dk1"/>
                          </a:solidFill>
                          <a:effectLst/>
                          <a:latin typeface="+mn-lt"/>
                          <a:ea typeface="+mn-ea"/>
                          <a:cs typeface="+mn-cs"/>
                        </a:rPr>
                        <a:t>,</a:t>
                      </a:r>
                    </a:p>
                    <a:p>
                      <a:pPr marR="495935" algn="l">
                        <a:lnSpc>
                          <a:spcPct val="136000"/>
                        </a:lnSpc>
                      </a:pPr>
                      <a:r>
                        <a:rPr lang="en-IN" sz="2000" smtClean="0">
                          <a:solidFill>
                            <a:srgbClr val="7030A0"/>
                          </a:solidFill>
                          <a:effectLst/>
                          <a:latin typeface="+mn-lt"/>
                          <a:ea typeface="+mn-ea"/>
                          <a:cs typeface="+mn-cs"/>
                        </a:rPr>
                        <a:t>Introduction </a:t>
                      </a:r>
                      <a:r>
                        <a:rPr lang="en-IN" sz="2000" dirty="0">
                          <a:solidFill>
                            <a:srgbClr val="7030A0"/>
                          </a:solidFill>
                          <a:effectLst/>
                          <a:latin typeface="+mn-lt"/>
                          <a:ea typeface="+mn-ea"/>
                          <a:cs typeface="+mn-cs"/>
                        </a:rPr>
                        <a:t>to </a:t>
                      </a:r>
                      <a:r>
                        <a:rPr lang="en-IN" sz="2000" dirty="0" smtClean="0">
                          <a:solidFill>
                            <a:srgbClr val="7030A0"/>
                          </a:solidFill>
                          <a:effectLst/>
                          <a:latin typeface="+mn-lt"/>
                          <a:ea typeface="+mn-ea"/>
                          <a:cs typeface="+mn-cs"/>
                        </a:rPr>
                        <a:t>probability(Session-2)</a:t>
                      </a:r>
                      <a:endParaRPr lang="x-none" sz="2000" kern="50" dirty="0">
                        <a:solidFill>
                          <a:srgbClr val="7030A0"/>
                        </a:solidFill>
                        <a:effectLst/>
                        <a:latin typeface="Calibri" panose="020F0502020204030204" pitchFamily="34" charset="0"/>
                        <a:ea typeface="WenQuanYi Micro Hei"/>
                        <a:cs typeface="Calibri" panose="020F0502020204030204" pitchFamily="34" charset="0"/>
                      </a:endParaRPr>
                    </a:p>
                  </a:txBody>
                  <a:tcPr marL="68580" marR="68580" marT="0" marB="0"/>
                </a:tc>
                <a:tc>
                  <a:txBody>
                    <a:bodyPr/>
                    <a:lstStyle/>
                    <a:p>
                      <a:pPr marR="495935">
                        <a:lnSpc>
                          <a:spcPct val="115000"/>
                        </a:lnSpc>
                        <a:spcAft>
                          <a:spcPts val="1000"/>
                        </a:spcAft>
                      </a:pPr>
                      <a:r>
                        <a:rPr lang="en-IN" sz="2000" dirty="0">
                          <a:effectLst/>
                          <a:latin typeface="Calibri" panose="020F0502020204030204" pitchFamily="34" charset="0"/>
                          <a:cs typeface="Calibri" panose="020F0502020204030204" pitchFamily="34" charset="0"/>
                        </a:rPr>
                        <a:t>       T1 </a:t>
                      </a:r>
                      <a:r>
                        <a:rPr lang="en-IN" sz="2000" baseline="0" dirty="0">
                          <a:effectLst/>
                          <a:latin typeface="Calibri" panose="020F0502020204030204" pitchFamily="34" charset="0"/>
                          <a:cs typeface="Calibri" panose="020F0502020204030204" pitchFamily="34" charset="0"/>
                        </a:rPr>
                        <a:t> &amp; </a:t>
                      </a:r>
                      <a:r>
                        <a:rPr lang="en-IN" sz="2000" dirty="0">
                          <a:effectLst/>
                          <a:latin typeface="Calibri" panose="020F0502020204030204" pitchFamily="34" charset="0"/>
                          <a:cs typeface="Calibri" panose="020F0502020204030204" pitchFamily="34" charset="0"/>
                        </a:rPr>
                        <a:t>T2</a:t>
                      </a:r>
                      <a:endParaRPr lang="x-none"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357496666"/>
                  </a:ext>
                </a:extLst>
              </a:tr>
            </a:tbl>
          </a:graphicData>
        </a:graphic>
      </p:graphicFrame>
      <p:sp>
        <p:nvSpPr>
          <p:cNvPr id="2" name="Rectangle 1"/>
          <p:cNvSpPr/>
          <p:nvPr/>
        </p:nvSpPr>
        <p:spPr>
          <a:xfrm>
            <a:off x="152400" y="685800"/>
            <a:ext cx="5257800" cy="466346"/>
          </a:xfrm>
          <a:prstGeom prst="rect">
            <a:avLst/>
          </a:prstGeom>
        </p:spPr>
        <p:txBody>
          <a:bodyPr wrap="square">
            <a:spAutoFit/>
          </a:bodyPr>
          <a:lstStyle/>
          <a:p>
            <a:pPr marR="495935" algn="ctr">
              <a:lnSpc>
                <a:spcPct val="136000"/>
              </a:lnSpc>
            </a:pPr>
            <a:r>
              <a:rPr lang="en-IN" sz="2000" b="1" kern="50" dirty="0">
                <a:latin typeface="Times New Roman" panose="02020603050405020304" pitchFamily="18" charset="0"/>
                <a:ea typeface="WenQuanYi Micro Hei"/>
                <a:cs typeface="Times New Roman" panose="02020603050405020304" pitchFamily="18" charset="0"/>
              </a:rPr>
              <a:t>Module 1</a:t>
            </a:r>
            <a:r>
              <a:rPr lang="en-IN" sz="2000" b="1" kern="50" dirty="0">
                <a:solidFill>
                  <a:srgbClr val="00000A"/>
                </a:solidFill>
                <a:latin typeface="Times New Roman" panose="02020603050405020304" pitchFamily="18" charset="0"/>
                <a:ea typeface="Ubuntu"/>
                <a:cs typeface="Times New Roman" panose="02020603050405020304" pitchFamily="18" charset="0"/>
              </a:rPr>
              <a:t>: (Basic Probability &amp; Statistics)</a:t>
            </a:r>
            <a:endParaRPr lang="en-US" sz="2000" kern="50" dirty="0">
              <a:effectLst/>
              <a:latin typeface="Times New Roman" panose="02020603050405020304" pitchFamily="18" charset="0"/>
              <a:ea typeface="WenQuanYi Micro Hei"/>
              <a:cs typeface="Lohit Hindi"/>
            </a:endParaRPr>
          </a:p>
        </p:txBody>
      </p:sp>
    </p:spTree>
    <p:extLst>
      <p:ext uri="{BB962C8B-B14F-4D97-AF65-F5344CB8AC3E}">
        <p14:creationId xmlns:p14="http://schemas.microsoft.com/office/powerpoint/2010/main" val="314716856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Practice Problems:</a:t>
            </a:r>
          </a:p>
        </p:txBody>
      </p:sp>
      <p:sp>
        <p:nvSpPr>
          <p:cNvPr id="3" name="Text Placeholder 2"/>
          <p:cNvSpPr>
            <a:spLocks noGrp="1"/>
          </p:cNvSpPr>
          <p:nvPr>
            <p:ph type="body"/>
          </p:nvPr>
        </p:nvSpPr>
        <p:spPr>
          <a:xfrm>
            <a:off x="304800" y="1447800"/>
            <a:ext cx="8001000" cy="914400"/>
          </a:xfrm>
        </p:spPr>
        <p:txBody>
          <a:bodyPr>
            <a:normAutofit/>
          </a:bodyPr>
          <a:lstStyle/>
          <a:p>
            <a:r>
              <a:rPr lang="en-IN" sz="1800" b="1" dirty="0" smtClean="0"/>
              <a:t>Q.1 </a:t>
            </a:r>
            <a:r>
              <a:rPr lang="en-IN" sz="1800" b="1" dirty="0"/>
              <a:t>A sample of 77 individuals working at a particular office was selected and the noise level (</a:t>
            </a:r>
            <a:r>
              <a:rPr lang="en-IN" sz="1800" b="1" dirty="0" err="1"/>
              <a:t>dBA</a:t>
            </a:r>
            <a:r>
              <a:rPr lang="en-IN" sz="1800" b="1" dirty="0"/>
              <a:t>) experienced by everyone is the following data: </a:t>
            </a:r>
          </a:p>
        </p:txBody>
      </p:sp>
      <p:sp>
        <p:nvSpPr>
          <p:cNvPr id="7" name="Rectangle 5"/>
          <p:cNvSpPr>
            <a:spLocks noChangeArrowheads="1"/>
          </p:cNvSpPr>
          <p:nvPr/>
        </p:nvSpPr>
        <p:spPr bwMode="auto">
          <a:xfrm>
            <a:off x="616789" y="1570681"/>
            <a:ext cx="7696200" cy="111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8" name="Ink 16"/>
          <p:cNvSpPr>
            <a:spLocks noRot="1" noChangeAspect="1" noEditPoints="1" noChangeArrowheads="1" noChangeShapeType="1" noTextEdit="1"/>
          </p:cNvSpPr>
          <p:nvPr/>
        </p:nvSpPr>
        <p:spPr bwMode="auto">
          <a:xfrm flipV="1">
            <a:off x="-3219881" y="2010734"/>
            <a:ext cx="111465" cy="158981"/>
          </a:xfrm>
          <a:custGeom>
            <a:avLst/>
            <a:gdLst>
              <a:gd name="T0" fmla="*/ 0 w 1"/>
              <a:gd name="T1" fmla="*/ 0 h 1"/>
              <a:gd name="T2" fmla="*/ 0 w 1"/>
              <a:gd name="T3" fmla="*/ 0 h 1"/>
            </a:gdLst>
            <a:ahLst/>
            <a:cxnLst>
              <a:cxn ang="0">
                <a:pos x="T0" y="T1"/>
              </a:cxn>
              <a:cxn ang="0">
                <a:pos x="T2" y="T3"/>
              </a:cxn>
            </a:cxnLst>
            <a:rect l="0" t="0" r="r" b="b"/>
            <a:pathLst>
              <a:path w="1" h="1" extrusionOk="0">
                <a:moveTo>
                  <a:pt x="0" y="0"/>
                </a:moveTo>
                <a:lnTo>
                  <a:pt x="0" y="0"/>
                </a:lnTo>
              </a:path>
            </a:pathLst>
          </a:custGeom>
          <a:noFill/>
          <a:ln w="36000" cap="rnd" algn="ctr">
            <a:solidFill>
              <a:srgbClr val="ED1C24"/>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Rectangle 6"/>
          <p:cNvSpPr>
            <a:spLocks noChangeArrowheads="1"/>
          </p:cNvSpPr>
          <p:nvPr/>
        </p:nvSpPr>
        <p:spPr bwMode="auto">
          <a:xfrm>
            <a:off x="457200" y="2209800"/>
            <a:ext cx="76962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effectLst/>
                <a:latin typeface="Arial" panose="020B0604020202020204" pitchFamily="34" charset="0"/>
                <a:ea typeface="Calibri" panose="020F0502020204030204" pitchFamily="34" charset="0"/>
              </a:rPr>
              <a:t>55.3, 55.3, 55.3, 55.9, 55.9, 55.9, 55.9, 56.1, 56.1, 56.1, 56.1, 56.1, 56.1, 56.8, 56.8, 57.0, 57.0, 57.0, 57.8, 57.8, 57.8, 57.9, 57.9, 57.9, 58.8, 58.8, 58.8, 59.8, 59.8, 59.8, 62.2, 62.2, 63.8, 63.8, 63.8, 63.9, 63.9, 63.9, 64.7, 64.7, 64.7, 65.1, 65.1, 65.1, 65.3, 65.3, 65.3, 65.3, 67.4, 67.4, 67.4, 67.4, 68.7, 68.7, 68.7, 68.7, 69.0, 70.4, 70.4, 71.2, 71.2, 71.2, 73.0, 73.0, 73.1, 73.1, 74.6, 74.6, 74.6, 74.6, 79.3, 79.3, 79.3, 79.3, 83.0, 83.0, 83.0. </a:t>
            </a:r>
            <a:endParaRPr kumimoji="0" lang="en-US" altLang="en-US" sz="2000" b="1" i="0" u="none" strike="noStrike" cap="none" normalizeH="0" baseline="0" dirty="0" smtClean="0">
              <a:ln>
                <a:noFill/>
              </a:ln>
              <a:effectLst/>
              <a:latin typeface="Arial" panose="020B0604020202020204" pitchFamily="34" charset="0"/>
            </a:endParaRPr>
          </a:p>
        </p:txBody>
      </p:sp>
      <p:sp>
        <p:nvSpPr>
          <p:cNvPr id="10" name="Rectangle 9"/>
          <p:cNvSpPr/>
          <p:nvPr/>
        </p:nvSpPr>
        <p:spPr>
          <a:xfrm>
            <a:off x="616788" y="4618404"/>
            <a:ext cx="5899211" cy="1015663"/>
          </a:xfrm>
          <a:prstGeom prst="rect">
            <a:avLst/>
          </a:prstGeom>
        </p:spPr>
        <p:txBody>
          <a:bodyPr wrap="square">
            <a:spAutoFit/>
          </a:bodyPr>
          <a:lstStyle/>
          <a:p>
            <a:pPr>
              <a:spcAft>
                <a:spcPts val="0"/>
              </a:spcAft>
            </a:pPr>
            <a:r>
              <a:rPr lang="en-US" sz="2000" b="1" dirty="0">
                <a:latin typeface="Times New Roman" panose="02020603050405020304" pitchFamily="18" charset="0"/>
                <a:ea typeface="Times New Roman" panose="02020603050405020304" pitchFamily="18" charset="0"/>
              </a:rPr>
              <a:t>Find a)  Arithmetic Mean, SD, variance, and IQR </a:t>
            </a:r>
            <a:endParaRPr lang="en-IN" sz="2000" b="1" dirty="0">
              <a:latin typeface="Times New Roman" panose="02020603050405020304" pitchFamily="18" charset="0"/>
              <a:ea typeface="Times New Roman" panose="02020603050405020304" pitchFamily="18" charset="0"/>
            </a:endParaRPr>
          </a:p>
          <a:p>
            <a:pPr>
              <a:spcAft>
                <a:spcPts val="0"/>
              </a:spcAft>
            </a:pPr>
            <a:r>
              <a:rPr lang="en-US" sz="2000" b="1" dirty="0">
                <a:latin typeface="Times New Roman" panose="02020603050405020304" pitchFamily="18" charset="0"/>
                <a:ea typeface="Times New Roman" panose="02020603050405020304" pitchFamily="18" charset="0"/>
              </a:rPr>
              <a:t>        </a:t>
            </a:r>
            <a:r>
              <a:rPr lang="en-US" sz="2000" b="1" dirty="0" smtClean="0">
                <a:latin typeface="Times New Roman" panose="02020603050405020304" pitchFamily="18" charset="0"/>
                <a:ea typeface="Times New Roman" panose="02020603050405020304" pitchFamily="18" charset="0"/>
              </a:rPr>
              <a:t> b</a:t>
            </a:r>
            <a:r>
              <a:rPr lang="en-US" sz="2000" b="1" dirty="0">
                <a:latin typeface="Times New Roman" panose="02020603050405020304" pitchFamily="18" charset="0"/>
                <a:ea typeface="Times New Roman" panose="02020603050405020304" pitchFamily="18" charset="0"/>
              </a:rPr>
              <a:t>)  Draw box and whisker plot</a:t>
            </a:r>
            <a:endParaRPr lang="en-IN" sz="2000" b="1" dirty="0">
              <a:latin typeface="Times New Roman" panose="02020603050405020304" pitchFamily="18" charset="0"/>
              <a:ea typeface="Times New Roman" panose="02020603050405020304" pitchFamily="18" charset="0"/>
            </a:endParaRPr>
          </a:p>
          <a:p>
            <a:pPr>
              <a:spcAft>
                <a:spcPts val="0"/>
              </a:spcAft>
            </a:pPr>
            <a:r>
              <a:rPr lang="en-US" sz="2000" b="1" dirty="0">
                <a:latin typeface="Times New Roman" panose="02020603050405020304" pitchFamily="18" charset="0"/>
                <a:ea typeface="Times New Roman" panose="02020603050405020304" pitchFamily="18" charset="0"/>
              </a:rPr>
              <a:t>        </a:t>
            </a:r>
            <a:r>
              <a:rPr lang="en-US" sz="2000" b="1" dirty="0" smtClean="0">
                <a:latin typeface="Times New Roman" panose="02020603050405020304" pitchFamily="18" charset="0"/>
                <a:ea typeface="Times New Roman" panose="02020603050405020304" pitchFamily="18" charset="0"/>
              </a:rPr>
              <a:t> c</a:t>
            </a:r>
            <a:r>
              <a:rPr lang="en-US" sz="2000" b="1" dirty="0">
                <a:latin typeface="Times New Roman" panose="02020603050405020304" pitchFamily="18" charset="0"/>
                <a:ea typeface="Times New Roman" panose="02020603050405020304" pitchFamily="18" charset="0"/>
              </a:rPr>
              <a:t>)  Comment on the outliers, if any.</a:t>
            </a:r>
            <a:endParaRPr lang="en-IN" sz="20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910768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IN" dirty="0"/>
          </a:p>
        </p:txBody>
      </p:sp>
      <p:sp>
        <p:nvSpPr>
          <p:cNvPr id="3" name="Text Placeholder 2"/>
          <p:cNvSpPr>
            <a:spLocks noGrp="1"/>
          </p:cNvSpPr>
          <p:nvPr>
            <p:ph type="body"/>
          </p:nvPr>
        </p:nvSpPr>
        <p:spPr/>
        <p:txBody>
          <a:bodyPr/>
          <a:lstStyle/>
          <a:p>
            <a:pPr marL="342900" indent="-342900">
              <a:buAutoNum type="alphaLcParenR"/>
            </a:pPr>
            <a:r>
              <a:rPr lang="en-US" dirty="0" smtClean="0"/>
              <a:t>                                                           b)</a:t>
            </a:r>
          </a:p>
          <a:p>
            <a:pPr marL="342900" indent="-342900">
              <a:buAutoNum type="alphaLcParenR"/>
            </a:pPr>
            <a:endParaRPr lang="en-US" dirty="0"/>
          </a:p>
          <a:p>
            <a:pPr marL="342900" indent="-342900">
              <a:buAutoNum type="alphaLcParenR"/>
            </a:pPr>
            <a:endParaRPr lang="en-US" dirty="0" smtClean="0"/>
          </a:p>
          <a:p>
            <a:pPr marL="342900" indent="-342900">
              <a:buAutoNum type="alphaLcParenR"/>
            </a:pPr>
            <a:endParaRPr lang="en-US" dirty="0"/>
          </a:p>
          <a:p>
            <a:pPr marL="342900" indent="-342900">
              <a:buAutoNum type="alphaLcParenR"/>
            </a:pPr>
            <a:endParaRPr lang="en-US" dirty="0" smtClean="0"/>
          </a:p>
          <a:p>
            <a:pPr marL="342900" indent="-342900">
              <a:buAutoNum type="alphaLcParenR"/>
            </a:pPr>
            <a:endParaRPr lang="en-US" dirty="0"/>
          </a:p>
          <a:p>
            <a:pPr marL="342900" indent="-342900">
              <a:buAutoNum type="alphaLcParenR"/>
            </a:pPr>
            <a:endParaRPr lang="en-US" dirty="0" smtClean="0"/>
          </a:p>
          <a:p>
            <a:pPr marL="342900" indent="-342900">
              <a:buAutoNum type="alphaLcParenR"/>
            </a:pPr>
            <a:endParaRPr lang="en-US" dirty="0"/>
          </a:p>
          <a:p>
            <a:pPr marL="342900" indent="-342900">
              <a:buAutoNum type="alphaLcParenR"/>
            </a:pPr>
            <a:endParaRPr lang="en-US" dirty="0" smtClean="0"/>
          </a:p>
          <a:p>
            <a:pPr marL="342900" indent="-342900">
              <a:buAutoNum type="alphaLcParenR"/>
            </a:pPr>
            <a:endParaRPr lang="en-US" dirty="0"/>
          </a:p>
          <a:p>
            <a:pPr marL="342900" indent="-342900">
              <a:buAutoNum type="alphaLcParenR"/>
            </a:pPr>
            <a:endParaRPr lang="en-US" dirty="0" smtClean="0"/>
          </a:p>
          <a:p>
            <a:r>
              <a:rPr lang="en-US" dirty="0"/>
              <a:t>c</a:t>
            </a:r>
            <a:r>
              <a:rPr lang="en-US" dirty="0" smtClean="0"/>
              <a:t>)</a:t>
            </a:r>
            <a:endParaRPr lang="en-IN" dirty="0"/>
          </a:p>
        </p:txBody>
      </p:sp>
      <p:pic>
        <p:nvPicPr>
          <p:cNvPr id="4" name="Picture 3"/>
          <p:cNvPicPr/>
          <p:nvPr/>
        </p:nvPicPr>
        <p:blipFill>
          <a:blip r:embed="rId2"/>
          <a:stretch>
            <a:fillRect/>
          </a:stretch>
        </p:blipFill>
        <p:spPr>
          <a:xfrm>
            <a:off x="762000" y="1600200"/>
            <a:ext cx="3505200" cy="2133600"/>
          </a:xfrm>
          <a:prstGeom prst="rect">
            <a:avLst/>
          </a:prstGeom>
        </p:spPr>
      </p:pic>
      <p:pic>
        <p:nvPicPr>
          <p:cNvPr id="5" name="Picture 4"/>
          <p:cNvPicPr/>
          <p:nvPr/>
        </p:nvPicPr>
        <p:blipFill>
          <a:blip r:embed="rId3"/>
          <a:stretch>
            <a:fillRect/>
          </a:stretch>
        </p:blipFill>
        <p:spPr>
          <a:xfrm>
            <a:off x="4876800" y="1374911"/>
            <a:ext cx="3873500" cy="2816089"/>
          </a:xfrm>
          <a:prstGeom prst="rect">
            <a:avLst/>
          </a:prstGeom>
        </p:spPr>
      </p:pic>
      <p:sp>
        <p:nvSpPr>
          <p:cNvPr id="7" name="TextBox 6"/>
          <p:cNvSpPr txBox="1"/>
          <p:nvPr/>
        </p:nvSpPr>
        <p:spPr>
          <a:xfrm>
            <a:off x="762000" y="3810000"/>
            <a:ext cx="4114800" cy="1477328"/>
          </a:xfrm>
          <a:prstGeom prst="rect">
            <a:avLst/>
          </a:prstGeom>
          <a:noFill/>
        </p:spPr>
        <p:txBody>
          <a:bodyPr wrap="square" rtlCol="0">
            <a:spAutoFit/>
          </a:bodyPr>
          <a:lstStyle/>
          <a:p>
            <a:r>
              <a:rPr lang="en-US" dirty="0" smtClean="0"/>
              <a:t>Q1=57.8, Q3=70.4</a:t>
            </a:r>
          </a:p>
          <a:p>
            <a:endParaRPr lang="en-US" dirty="0"/>
          </a:p>
          <a:p>
            <a:endParaRPr lang="en-US" dirty="0" smtClean="0"/>
          </a:p>
          <a:p>
            <a:r>
              <a:rPr lang="en-US" dirty="0"/>
              <a:t> </a:t>
            </a:r>
            <a:r>
              <a:rPr lang="en-US" dirty="0" smtClean="0"/>
              <a:t>                                                38.9</a:t>
            </a:r>
          </a:p>
          <a:p>
            <a:r>
              <a:rPr lang="en-US" dirty="0"/>
              <a:t> </a:t>
            </a:r>
            <a:r>
              <a:rPr lang="en-US" dirty="0" smtClean="0"/>
              <a:t>                                                89.3</a:t>
            </a:r>
            <a:endParaRPr lang="en-IN" dirty="0"/>
          </a:p>
        </p:txBody>
      </p:sp>
      <p:sp>
        <p:nvSpPr>
          <p:cNvPr id="10" name="TextBox 9"/>
          <p:cNvSpPr txBox="1"/>
          <p:nvPr/>
        </p:nvSpPr>
        <p:spPr>
          <a:xfrm>
            <a:off x="609600" y="5582557"/>
            <a:ext cx="8001000" cy="646331"/>
          </a:xfrm>
          <a:prstGeom prst="rect">
            <a:avLst/>
          </a:prstGeom>
          <a:noFill/>
        </p:spPr>
        <p:txBody>
          <a:bodyPr wrap="square" rtlCol="0">
            <a:spAutoFit/>
          </a:bodyPr>
          <a:lstStyle/>
          <a:p>
            <a:r>
              <a:rPr lang="en-US" dirty="0" smtClean="0"/>
              <a:t>Smallest value of data is 55.3 and largest value is 83, so no outliers in the dataset based on the IQR method</a:t>
            </a:r>
            <a:endParaRPr lang="en-IN" dirty="0"/>
          </a:p>
        </p:txBody>
      </p:sp>
      <p:pic>
        <p:nvPicPr>
          <p:cNvPr id="11" name="Picture 10"/>
          <p:cNvPicPr>
            <a:picLocks noChangeAspect="1"/>
          </p:cNvPicPr>
          <p:nvPr/>
        </p:nvPicPr>
        <p:blipFill>
          <a:blip r:embed="rId4"/>
          <a:stretch>
            <a:fillRect/>
          </a:stretch>
        </p:blipFill>
        <p:spPr>
          <a:xfrm>
            <a:off x="762000" y="4564147"/>
            <a:ext cx="3120956" cy="762000"/>
          </a:xfrm>
          <a:prstGeom prst="rect">
            <a:avLst/>
          </a:prstGeom>
        </p:spPr>
      </p:pic>
    </p:spTree>
    <p:extLst>
      <p:ext uri="{BB962C8B-B14F-4D97-AF65-F5344CB8AC3E}">
        <p14:creationId xmlns:p14="http://schemas.microsoft.com/office/powerpoint/2010/main" val="3343874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Practice Problems:</a:t>
            </a:r>
          </a:p>
        </p:txBody>
      </p:sp>
      <p:sp>
        <p:nvSpPr>
          <p:cNvPr id="3" name="Text Placeholder 2"/>
          <p:cNvSpPr>
            <a:spLocks noGrp="1"/>
          </p:cNvSpPr>
          <p:nvPr>
            <p:ph type="body"/>
          </p:nvPr>
        </p:nvSpPr>
        <p:spPr>
          <a:xfrm>
            <a:off x="304800" y="1447800"/>
            <a:ext cx="8001000" cy="4724400"/>
          </a:xfrm>
        </p:spPr>
        <p:txBody>
          <a:bodyPr>
            <a:normAutofit/>
          </a:bodyPr>
          <a:lstStyle/>
          <a:p>
            <a:pPr algn="just">
              <a:lnSpc>
                <a:spcPct val="150000"/>
              </a:lnSpc>
            </a:pPr>
            <a:r>
              <a:rPr lang="en-US" sz="2000" dirty="0" smtClean="0"/>
              <a:t>Q.2 The </a:t>
            </a:r>
            <a:r>
              <a:rPr lang="en-US" sz="2000" dirty="0"/>
              <a:t>data given below is the total fat, in grams per serving, for a sample of 20 chicken sandwiches from fast-food chains. </a:t>
            </a:r>
          </a:p>
          <a:p>
            <a:pPr algn="just">
              <a:lnSpc>
                <a:spcPct val="150000"/>
              </a:lnSpc>
            </a:pPr>
            <a:r>
              <a:rPr lang="en-US" sz="2000" dirty="0"/>
              <a:t>  7  8  4  5  16  20  20  24  19  30 23  30  25  19  29  29  30  30  40  56</a:t>
            </a:r>
          </a:p>
          <a:p>
            <a:pPr>
              <a:lnSpc>
                <a:spcPct val="150000"/>
              </a:lnSpc>
            </a:pPr>
            <a:r>
              <a:rPr lang="en-US" sz="1800" b="1" dirty="0"/>
              <a:t>a. </a:t>
            </a:r>
            <a:r>
              <a:rPr lang="en-US" sz="1800" dirty="0"/>
              <a:t>Compute the mean, median, first quartile, and third quartile.</a:t>
            </a:r>
          </a:p>
          <a:p>
            <a:pPr>
              <a:lnSpc>
                <a:spcPct val="150000"/>
              </a:lnSpc>
            </a:pPr>
            <a:r>
              <a:rPr lang="en-US" sz="1800" b="1" dirty="0"/>
              <a:t>b. </a:t>
            </a:r>
            <a:r>
              <a:rPr lang="en-US" sz="1800" dirty="0"/>
              <a:t>Compute the variance, standard deviation, range, interquartile range, 	Are there any outliers? Explain.</a:t>
            </a:r>
          </a:p>
          <a:p>
            <a:pPr>
              <a:lnSpc>
                <a:spcPct val="150000"/>
              </a:lnSpc>
            </a:pPr>
            <a:r>
              <a:rPr lang="en-US" sz="1800" b="1" dirty="0"/>
              <a:t>c. </a:t>
            </a:r>
            <a:r>
              <a:rPr lang="en-US" sz="1800" dirty="0"/>
              <a:t>Are the data skewed? If so, how?</a:t>
            </a:r>
          </a:p>
          <a:p>
            <a:pPr>
              <a:lnSpc>
                <a:spcPct val="150000"/>
              </a:lnSpc>
            </a:pPr>
            <a:r>
              <a:rPr lang="en-US" sz="1800" b="1" dirty="0"/>
              <a:t>d. </a:t>
            </a:r>
            <a:r>
              <a:rPr lang="en-US" sz="1800" dirty="0"/>
              <a:t>Based on the results of (a) through (c), what conclusions can you reach concerning the total fat of chicken sandwiches?</a:t>
            </a:r>
            <a:endParaRPr lang="en-US" sz="2000" dirty="0"/>
          </a:p>
        </p:txBody>
      </p:sp>
    </p:spTree>
    <p:extLst>
      <p:ext uri="{BB962C8B-B14F-4D97-AF65-F5344CB8AC3E}">
        <p14:creationId xmlns:p14="http://schemas.microsoft.com/office/powerpoint/2010/main" val="175281738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p:nvPr>
        </p:nvSpPr>
        <p:spPr>
          <a:xfrm>
            <a:off x="533400" y="2460460"/>
            <a:ext cx="6120360" cy="3254540"/>
          </a:xfrm>
        </p:spPr>
        <p:txBody>
          <a:bodyPr/>
          <a:lstStyle/>
          <a:p>
            <a:r>
              <a:rPr lang="en-US" dirty="0" smtClean="0"/>
              <a:t>Q.3 </a:t>
            </a:r>
            <a:r>
              <a:rPr lang="en-US" sz="1800" dirty="0" smtClean="0"/>
              <a:t> </a:t>
            </a:r>
            <a:r>
              <a:rPr lang="en-US" sz="1800" dirty="0"/>
              <a:t>The following data represent the battery life (in shots) for three pixel digital cameras:</a:t>
            </a:r>
          </a:p>
          <a:p>
            <a:r>
              <a:rPr lang="en-US" sz="1800" dirty="0"/>
              <a:t>	300 	180 	85 	170 	380 	460</a:t>
            </a:r>
            <a:r>
              <a:rPr lang="en-US" dirty="0"/>
              <a:t>	</a:t>
            </a:r>
            <a:r>
              <a:rPr lang="en-US" sz="1800" dirty="0"/>
              <a:t>260 	35 	380 	120 	110 	240</a:t>
            </a:r>
          </a:p>
          <a:p>
            <a:endParaRPr lang="en-US" dirty="0"/>
          </a:p>
          <a:p>
            <a:r>
              <a:rPr lang="en-US" dirty="0"/>
              <a:t>List the Five-point summary.</a:t>
            </a:r>
          </a:p>
          <a:p>
            <a:endParaRPr lang="en-US" dirty="0"/>
          </a:p>
          <a:p>
            <a:r>
              <a:rPr lang="en-US" dirty="0" smtClean="0"/>
              <a:t>Q.4 </a:t>
            </a:r>
            <a:r>
              <a:rPr lang="en-US" sz="1800" dirty="0"/>
              <a:t>For the data set below: </a:t>
            </a:r>
          </a:p>
          <a:p>
            <a:endParaRPr lang="en-US" dirty="0"/>
          </a:p>
          <a:p>
            <a:endParaRPr lang="en-US" sz="1800" dirty="0"/>
          </a:p>
          <a:p>
            <a:endParaRPr lang="en-US" dirty="0"/>
          </a:p>
          <a:p>
            <a:r>
              <a:rPr lang="en-US" sz="1800" b="1" dirty="0"/>
              <a:t>a. </a:t>
            </a:r>
            <a:r>
              <a:rPr lang="en-US" sz="1800" dirty="0"/>
              <a:t>Obtain and interpret the quartiles. </a:t>
            </a:r>
          </a:p>
          <a:p>
            <a:r>
              <a:rPr lang="en-US" sz="1800" b="1" dirty="0"/>
              <a:t>b.</a:t>
            </a:r>
            <a:r>
              <a:rPr lang="en-US" sz="1800" dirty="0"/>
              <a:t> Determine and interpret the interquartile range.</a:t>
            </a:r>
            <a:r>
              <a:rPr lang="en-US" sz="1800" b="1" dirty="0"/>
              <a:t> </a:t>
            </a:r>
          </a:p>
          <a:p>
            <a:r>
              <a:rPr lang="en-US" sz="1800" b="1" dirty="0"/>
              <a:t>c.</a:t>
            </a:r>
            <a:r>
              <a:rPr lang="en-US" sz="1800" dirty="0"/>
              <a:t> Find and interpret the five-number(point) summary. </a:t>
            </a:r>
          </a:p>
          <a:p>
            <a:r>
              <a:rPr lang="en-US" sz="1800" b="1" dirty="0"/>
              <a:t>d.</a:t>
            </a:r>
            <a:r>
              <a:rPr lang="en-US" sz="1800" dirty="0"/>
              <a:t> Identify potential outliers, if any. </a:t>
            </a:r>
          </a:p>
          <a:p>
            <a:r>
              <a:rPr lang="en-US" sz="1800" b="1" dirty="0"/>
              <a:t>e.</a:t>
            </a:r>
            <a:r>
              <a:rPr lang="en-US" sz="1800" dirty="0"/>
              <a:t> Construct and interpret a boxplot.</a:t>
            </a:r>
          </a:p>
          <a:p>
            <a:endParaRPr lang="en-US" sz="1800" dirty="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84550158"/>
              </p:ext>
            </p:extLst>
          </p:nvPr>
        </p:nvGraphicFramePr>
        <p:xfrm>
          <a:off x="457200" y="3972560"/>
          <a:ext cx="8458200" cy="370840"/>
        </p:xfrm>
        <a:graphic>
          <a:graphicData uri="http://schemas.openxmlformats.org/drawingml/2006/table">
            <a:tbl>
              <a:tblPr firstRow="1" bandRow="1">
                <a:tableStyleId>{5940675A-B579-460E-94D1-54222C63F5DA}</a:tableStyleId>
              </a:tblPr>
              <a:tblGrid>
                <a:gridCol w="422910">
                  <a:extLst>
                    <a:ext uri="{9D8B030D-6E8A-4147-A177-3AD203B41FA5}">
                      <a16:colId xmlns:a16="http://schemas.microsoft.com/office/drawing/2014/main" val="20000"/>
                    </a:ext>
                  </a:extLst>
                </a:gridCol>
                <a:gridCol w="422910">
                  <a:extLst>
                    <a:ext uri="{9D8B030D-6E8A-4147-A177-3AD203B41FA5}">
                      <a16:colId xmlns:a16="http://schemas.microsoft.com/office/drawing/2014/main" val="20001"/>
                    </a:ext>
                  </a:extLst>
                </a:gridCol>
                <a:gridCol w="422910">
                  <a:extLst>
                    <a:ext uri="{9D8B030D-6E8A-4147-A177-3AD203B41FA5}">
                      <a16:colId xmlns:a16="http://schemas.microsoft.com/office/drawing/2014/main" val="20002"/>
                    </a:ext>
                  </a:extLst>
                </a:gridCol>
                <a:gridCol w="422910">
                  <a:extLst>
                    <a:ext uri="{9D8B030D-6E8A-4147-A177-3AD203B41FA5}">
                      <a16:colId xmlns:a16="http://schemas.microsoft.com/office/drawing/2014/main" val="20003"/>
                    </a:ext>
                  </a:extLst>
                </a:gridCol>
                <a:gridCol w="422910">
                  <a:extLst>
                    <a:ext uri="{9D8B030D-6E8A-4147-A177-3AD203B41FA5}">
                      <a16:colId xmlns:a16="http://schemas.microsoft.com/office/drawing/2014/main" val="20004"/>
                    </a:ext>
                  </a:extLst>
                </a:gridCol>
                <a:gridCol w="422910">
                  <a:extLst>
                    <a:ext uri="{9D8B030D-6E8A-4147-A177-3AD203B41FA5}">
                      <a16:colId xmlns:a16="http://schemas.microsoft.com/office/drawing/2014/main" val="20005"/>
                    </a:ext>
                  </a:extLst>
                </a:gridCol>
                <a:gridCol w="422910">
                  <a:extLst>
                    <a:ext uri="{9D8B030D-6E8A-4147-A177-3AD203B41FA5}">
                      <a16:colId xmlns:a16="http://schemas.microsoft.com/office/drawing/2014/main" val="20006"/>
                    </a:ext>
                  </a:extLst>
                </a:gridCol>
                <a:gridCol w="422910">
                  <a:extLst>
                    <a:ext uri="{9D8B030D-6E8A-4147-A177-3AD203B41FA5}">
                      <a16:colId xmlns:a16="http://schemas.microsoft.com/office/drawing/2014/main" val="20007"/>
                    </a:ext>
                  </a:extLst>
                </a:gridCol>
                <a:gridCol w="422910">
                  <a:extLst>
                    <a:ext uri="{9D8B030D-6E8A-4147-A177-3AD203B41FA5}">
                      <a16:colId xmlns:a16="http://schemas.microsoft.com/office/drawing/2014/main" val="20008"/>
                    </a:ext>
                  </a:extLst>
                </a:gridCol>
                <a:gridCol w="422910">
                  <a:extLst>
                    <a:ext uri="{9D8B030D-6E8A-4147-A177-3AD203B41FA5}">
                      <a16:colId xmlns:a16="http://schemas.microsoft.com/office/drawing/2014/main" val="20009"/>
                    </a:ext>
                  </a:extLst>
                </a:gridCol>
                <a:gridCol w="422910">
                  <a:extLst>
                    <a:ext uri="{9D8B030D-6E8A-4147-A177-3AD203B41FA5}">
                      <a16:colId xmlns:a16="http://schemas.microsoft.com/office/drawing/2014/main" val="20010"/>
                    </a:ext>
                  </a:extLst>
                </a:gridCol>
                <a:gridCol w="422910">
                  <a:extLst>
                    <a:ext uri="{9D8B030D-6E8A-4147-A177-3AD203B41FA5}">
                      <a16:colId xmlns:a16="http://schemas.microsoft.com/office/drawing/2014/main" val="20011"/>
                    </a:ext>
                  </a:extLst>
                </a:gridCol>
                <a:gridCol w="422910">
                  <a:extLst>
                    <a:ext uri="{9D8B030D-6E8A-4147-A177-3AD203B41FA5}">
                      <a16:colId xmlns:a16="http://schemas.microsoft.com/office/drawing/2014/main" val="20012"/>
                    </a:ext>
                  </a:extLst>
                </a:gridCol>
                <a:gridCol w="422910">
                  <a:extLst>
                    <a:ext uri="{9D8B030D-6E8A-4147-A177-3AD203B41FA5}">
                      <a16:colId xmlns:a16="http://schemas.microsoft.com/office/drawing/2014/main" val="20013"/>
                    </a:ext>
                  </a:extLst>
                </a:gridCol>
                <a:gridCol w="422910">
                  <a:extLst>
                    <a:ext uri="{9D8B030D-6E8A-4147-A177-3AD203B41FA5}">
                      <a16:colId xmlns:a16="http://schemas.microsoft.com/office/drawing/2014/main" val="20014"/>
                    </a:ext>
                  </a:extLst>
                </a:gridCol>
                <a:gridCol w="422910">
                  <a:extLst>
                    <a:ext uri="{9D8B030D-6E8A-4147-A177-3AD203B41FA5}">
                      <a16:colId xmlns:a16="http://schemas.microsoft.com/office/drawing/2014/main" val="20015"/>
                    </a:ext>
                  </a:extLst>
                </a:gridCol>
                <a:gridCol w="422910">
                  <a:extLst>
                    <a:ext uri="{9D8B030D-6E8A-4147-A177-3AD203B41FA5}">
                      <a16:colId xmlns:a16="http://schemas.microsoft.com/office/drawing/2014/main" val="20016"/>
                    </a:ext>
                  </a:extLst>
                </a:gridCol>
                <a:gridCol w="422910">
                  <a:extLst>
                    <a:ext uri="{9D8B030D-6E8A-4147-A177-3AD203B41FA5}">
                      <a16:colId xmlns:a16="http://schemas.microsoft.com/office/drawing/2014/main" val="20017"/>
                    </a:ext>
                  </a:extLst>
                </a:gridCol>
                <a:gridCol w="422910">
                  <a:extLst>
                    <a:ext uri="{9D8B030D-6E8A-4147-A177-3AD203B41FA5}">
                      <a16:colId xmlns:a16="http://schemas.microsoft.com/office/drawing/2014/main" val="20018"/>
                    </a:ext>
                  </a:extLst>
                </a:gridCol>
                <a:gridCol w="422910">
                  <a:extLst>
                    <a:ext uri="{9D8B030D-6E8A-4147-A177-3AD203B41FA5}">
                      <a16:colId xmlns:a16="http://schemas.microsoft.com/office/drawing/2014/main" val="20019"/>
                    </a:ext>
                  </a:extLst>
                </a:gridCol>
              </a:tblGrid>
              <a:tr h="370840">
                <a:tc>
                  <a:txBody>
                    <a:bodyPr/>
                    <a:lstStyle/>
                    <a:p>
                      <a:r>
                        <a:rPr lang="en-US" sz="1600" dirty="0"/>
                        <a:t>82</a:t>
                      </a:r>
                    </a:p>
                  </a:txBody>
                  <a:tcPr/>
                </a:tc>
                <a:tc>
                  <a:txBody>
                    <a:bodyPr/>
                    <a:lstStyle/>
                    <a:p>
                      <a:r>
                        <a:rPr lang="en-US" sz="1600" dirty="0"/>
                        <a:t>45</a:t>
                      </a:r>
                    </a:p>
                  </a:txBody>
                  <a:tcPr/>
                </a:tc>
                <a:tc>
                  <a:txBody>
                    <a:bodyPr/>
                    <a:lstStyle/>
                    <a:p>
                      <a:r>
                        <a:rPr lang="en-US" sz="1600" dirty="0"/>
                        <a:t>64</a:t>
                      </a:r>
                    </a:p>
                  </a:txBody>
                  <a:tcPr/>
                </a:tc>
                <a:tc>
                  <a:txBody>
                    <a:bodyPr/>
                    <a:lstStyle/>
                    <a:p>
                      <a:r>
                        <a:rPr lang="en-US" sz="1600" dirty="0"/>
                        <a:t>80</a:t>
                      </a:r>
                    </a:p>
                  </a:txBody>
                  <a:tcPr/>
                </a:tc>
                <a:tc>
                  <a:txBody>
                    <a:bodyPr/>
                    <a:lstStyle/>
                    <a:p>
                      <a:r>
                        <a:rPr lang="en-US" sz="1600" dirty="0"/>
                        <a:t>82</a:t>
                      </a:r>
                    </a:p>
                  </a:txBody>
                  <a:tcPr/>
                </a:tc>
                <a:tc>
                  <a:txBody>
                    <a:bodyPr/>
                    <a:lstStyle/>
                    <a:p>
                      <a:r>
                        <a:rPr lang="en-US" sz="1600" dirty="0"/>
                        <a:t>74</a:t>
                      </a:r>
                    </a:p>
                  </a:txBody>
                  <a:tcPr/>
                </a:tc>
                <a:tc>
                  <a:txBody>
                    <a:bodyPr/>
                    <a:lstStyle/>
                    <a:p>
                      <a:r>
                        <a:rPr lang="en-US" sz="1600" dirty="0"/>
                        <a:t>79</a:t>
                      </a:r>
                    </a:p>
                  </a:txBody>
                  <a:tcPr/>
                </a:tc>
                <a:tc>
                  <a:txBody>
                    <a:bodyPr/>
                    <a:lstStyle/>
                    <a:p>
                      <a:r>
                        <a:rPr lang="en-US" sz="1600" dirty="0"/>
                        <a:t>80</a:t>
                      </a:r>
                    </a:p>
                  </a:txBody>
                  <a:tcPr/>
                </a:tc>
                <a:tc>
                  <a:txBody>
                    <a:bodyPr/>
                    <a:lstStyle/>
                    <a:p>
                      <a:r>
                        <a:rPr lang="en-US" sz="1600" dirty="0"/>
                        <a:t>80</a:t>
                      </a:r>
                    </a:p>
                  </a:txBody>
                  <a:tcPr/>
                </a:tc>
                <a:tc>
                  <a:txBody>
                    <a:bodyPr/>
                    <a:lstStyle/>
                    <a:p>
                      <a:r>
                        <a:rPr lang="en-US" sz="1600" dirty="0"/>
                        <a:t>78</a:t>
                      </a:r>
                    </a:p>
                  </a:txBody>
                  <a:tcPr/>
                </a:tc>
                <a:tc>
                  <a:txBody>
                    <a:bodyPr/>
                    <a:lstStyle/>
                    <a:p>
                      <a:r>
                        <a:rPr lang="en-US" sz="1600" dirty="0"/>
                        <a:t>80</a:t>
                      </a:r>
                    </a:p>
                  </a:txBody>
                  <a:tcPr/>
                </a:tc>
                <a:tc>
                  <a:txBody>
                    <a:bodyPr/>
                    <a:lstStyle/>
                    <a:p>
                      <a:r>
                        <a:rPr lang="en-US" sz="1600" dirty="0"/>
                        <a:t>80</a:t>
                      </a:r>
                    </a:p>
                  </a:txBody>
                  <a:tcPr/>
                </a:tc>
                <a:tc>
                  <a:txBody>
                    <a:bodyPr/>
                    <a:lstStyle/>
                    <a:p>
                      <a:r>
                        <a:rPr lang="en-US" sz="1600" dirty="0"/>
                        <a:t>48</a:t>
                      </a:r>
                    </a:p>
                  </a:txBody>
                  <a:tcPr/>
                </a:tc>
                <a:tc>
                  <a:txBody>
                    <a:bodyPr/>
                    <a:lstStyle/>
                    <a:p>
                      <a:r>
                        <a:rPr lang="en-US" sz="1600" dirty="0"/>
                        <a:t>73</a:t>
                      </a:r>
                    </a:p>
                  </a:txBody>
                  <a:tcPr/>
                </a:tc>
                <a:tc>
                  <a:txBody>
                    <a:bodyPr/>
                    <a:lstStyle/>
                    <a:p>
                      <a:r>
                        <a:rPr lang="en-US" sz="1600" dirty="0"/>
                        <a:t>80</a:t>
                      </a:r>
                    </a:p>
                  </a:txBody>
                  <a:tcPr/>
                </a:tc>
                <a:tc>
                  <a:txBody>
                    <a:bodyPr/>
                    <a:lstStyle/>
                    <a:p>
                      <a:r>
                        <a:rPr lang="en-US" sz="1600" dirty="0"/>
                        <a:t>79</a:t>
                      </a:r>
                    </a:p>
                  </a:txBody>
                  <a:tcPr/>
                </a:tc>
                <a:tc>
                  <a:txBody>
                    <a:bodyPr/>
                    <a:lstStyle/>
                    <a:p>
                      <a:r>
                        <a:rPr lang="en-US" sz="1600" dirty="0"/>
                        <a:t>81</a:t>
                      </a:r>
                    </a:p>
                  </a:txBody>
                  <a:tcPr/>
                </a:tc>
                <a:tc>
                  <a:txBody>
                    <a:bodyPr/>
                    <a:lstStyle/>
                    <a:p>
                      <a:r>
                        <a:rPr lang="en-US" sz="1600" dirty="0"/>
                        <a:t>70</a:t>
                      </a:r>
                    </a:p>
                  </a:txBody>
                  <a:tcPr/>
                </a:tc>
                <a:tc>
                  <a:txBody>
                    <a:bodyPr/>
                    <a:lstStyle/>
                    <a:p>
                      <a:r>
                        <a:rPr lang="en-US" sz="1600" dirty="0"/>
                        <a:t>78</a:t>
                      </a:r>
                    </a:p>
                  </a:txBody>
                  <a:tcPr/>
                </a:tc>
                <a:tc>
                  <a:txBody>
                    <a:bodyPr/>
                    <a:lstStyle/>
                    <a:p>
                      <a:r>
                        <a:rPr lang="en-US" sz="1600" dirty="0"/>
                        <a:t>73</a:t>
                      </a:r>
                    </a:p>
                  </a:txBody>
                  <a:tcPr/>
                </a:tc>
                <a:extLst>
                  <a:ext uri="{0D108BD9-81ED-4DB2-BD59-A6C34878D82A}">
                    <a16:rowId xmlns:a16="http://schemas.microsoft.com/office/drawing/2014/main" val="10000"/>
                  </a:ext>
                </a:extLst>
              </a:tr>
            </a:tbl>
          </a:graphicData>
        </a:graphic>
      </p:graphicFrame>
      <p:sp>
        <p:nvSpPr>
          <p:cNvPr id="4" name="Title 1"/>
          <p:cNvSpPr txBox="1">
            <a:spLocks/>
          </p:cNvSpPr>
          <p:nvPr/>
        </p:nvSpPr>
        <p:spPr>
          <a:xfrm>
            <a:off x="395640" y="274680"/>
            <a:ext cx="6120360" cy="849960"/>
          </a:xfrm>
          <a:prstGeom prst="rect">
            <a:avLst/>
          </a:prstGeom>
        </p:spPr>
        <p:txBody>
          <a:bodyPr lIns="0" tIns="0" rIns="0" bIns="0" anchor="ctr"/>
          <a:lstStyle/>
          <a:p>
            <a:r>
              <a:rPr lang="en-US" sz="4000" b="1" kern="0" smtClean="0">
                <a:solidFill>
                  <a:sysClr val="windowText" lastClr="000000"/>
                </a:solidFill>
              </a:rPr>
              <a:t>Practice Problems:</a:t>
            </a:r>
            <a:endParaRPr lang="en-US" sz="4000" b="1" kern="0" dirty="0">
              <a:solidFill>
                <a:sysClr val="windowText" lastClr="000000"/>
              </a:solidFill>
            </a:endParaRPr>
          </a:p>
        </p:txBody>
      </p:sp>
    </p:spTree>
    <p:extLst>
      <p:ext uri="{BB962C8B-B14F-4D97-AF65-F5344CB8AC3E}">
        <p14:creationId xmlns:p14="http://schemas.microsoft.com/office/powerpoint/2010/main" val="38052561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1371600"/>
            <a:ext cx="8458200" cy="4801314"/>
          </a:xfrm>
          <a:prstGeom prst="rect">
            <a:avLst/>
          </a:prstGeom>
          <a:noFill/>
        </p:spPr>
        <p:txBody>
          <a:bodyPr wrap="square" rtlCol="0">
            <a:spAutoFit/>
          </a:bodyPr>
          <a:lstStyle/>
          <a:p>
            <a:pPr algn="just"/>
            <a:r>
              <a:rPr lang="en-US" dirty="0" smtClean="0"/>
              <a:t>Q.5 </a:t>
            </a:r>
            <a:r>
              <a:rPr lang="en-US" dirty="0"/>
              <a:t>A bank branch located in a commercial place of a city has developed an improved process for serving customers during the noon-to-1:00 p.m. lunch period. The waiting time, in minutes (defined as the time the customer enters the line to when he or she reaches the teller window), of a sample of 15 customers during this hour is recorded over a period of one week. The results are: 4.21,  5.55, 3.02, 5.13, 4.77,  2.34,  3.54,  3.20, 4.50, 6.10, 0.38, 5.12,  6.46,  6.19,  3.79.</a:t>
            </a:r>
          </a:p>
          <a:p>
            <a:r>
              <a:rPr lang="en-US" dirty="0"/>
              <a:t>Another branch, located in a residential area, is also concerned with the noon-to-1 p.m. lunch hour. The waiting time, in of a sample of 15 customers during this hour is recorded over a period of one week. The results are listed below: 9.66, 5.90, 8.02, 5.79, 8.73, 3.82, 8.01, 8.35, 10.49, 6.68, 5.64, 4.08, 6.17, 9.91, 5.47.</a:t>
            </a:r>
          </a:p>
          <a:p>
            <a:endParaRPr lang="en-US" b="1" dirty="0"/>
          </a:p>
          <a:p>
            <a:r>
              <a:rPr lang="en-US" b="1" dirty="0"/>
              <a:t>a. </a:t>
            </a:r>
            <a:r>
              <a:rPr lang="en-US" dirty="0"/>
              <a:t>List the five-number summaries of the waiting times at the two bank branches.</a:t>
            </a:r>
          </a:p>
          <a:p>
            <a:r>
              <a:rPr lang="en-US" b="1" dirty="0"/>
              <a:t>b. </a:t>
            </a:r>
            <a:r>
              <a:rPr lang="en-US" dirty="0"/>
              <a:t>Construct box-and-whisker plots and describe the shape of the distribution of each for the two bank branches.</a:t>
            </a:r>
          </a:p>
          <a:p>
            <a:r>
              <a:rPr lang="en-US" b="1" dirty="0"/>
              <a:t>c. </a:t>
            </a:r>
            <a:r>
              <a:rPr lang="en-US" dirty="0"/>
              <a:t>What similarities and differences are there in the distributions of the waiting time at the two bank branches?</a:t>
            </a:r>
          </a:p>
        </p:txBody>
      </p:sp>
      <p:sp>
        <p:nvSpPr>
          <p:cNvPr id="3" name="Title 1"/>
          <p:cNvSpPr>
            <a:spLocks noGrp="1"/>
          </p:cNvSpPr>
          <p:nvPr>
            <p:ph type="title"/>
          </p:nvPr>
        </p:nvSpPr>
        <p:spPr>
          <a:xfrm>
            <a:off x="395640" y="274680"/>
            <a:ext cx="6120360" cy="849960"/>
          </a:xfrm>
        </p:spPr>
        <p:txBody>
          <a:bodyPr/>
          <a:lstStyle/>
          <a:p>
            <a:r>
              <a:rPr lang="en-US" sz="4000" b="1" dirty="0"/>
              <a:t>Practice Problems:</a:t>
            </a:r>
          </a:p>
        </p:txBody>
      </p:sp>
    </p:spTree>
    <p:extLst>
      <p:ext uri="{BB962C8B-B14F-4D97-AF65-F5344CB8AC3E}">
        <p14:creationId xmlns:p14="http://schemas.microsoft.com/office/powerpoint/2010/main" val="340955766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1556792"/>
            <a:ext cx="5184576" cy="4536504"/>
          </a:xfrm>
          <a:prstGeom prst="rect">
            <a:avLst/>
          </a:prstGeom>
        </p:spPr>
      </p:pic>
      <p:sp>
        <p:nvSpPr>
          <p:cNvPr id="3" name="Title 2">
            <a:extLst>
              <a:ext uri="{FF2B5EF4-FFF2-40B4-BE49-F238E27FC236}">
                <a16:creationId xmlns:a16="http://schemas.microsoft.com/office/drawing/2014/main" id="{613F6851-F7D9-46E6-9825-C6DDE8D685D0}"/>
              </a:ext>
            </a:extLst>
          </p:cNvPr>
          <p:cNvSpPr>
            <a:spLocks noGrp="1"/>
          </p:cNvSpPr>
          <p:nvPr>
            <p:ph type="title" idx="4294967295"/>
          </p:nvPr>
        </p:nvSpPr>
        <p:spPr>
          <a:xfrm>
            <a:off x="457200" y="274638"/>
            <a:ext cx="7211144" cy="1143000"/>
          </a:xfrm>
        </p:spPr>
        <p:txBody>
          <a:bodyPr/>
          <a:lstStyle/>
          <a:p>
            <a:r>
              <a:rPr lang="en-US" b="1" dirty="0"/>
              <a:t>  IMP Note to Self</a:t>
            </a:r>
            <a:endParaRPr lang="x-none" b="1" dirty="0"/>
          </a:p>
        </p:txBody>
      </p:sp>
      <p:sp>
        <p:nvSpPr>
          <p:cNvPr id="2" name="Slide Number Placeholder 1"/>
          <p:cNvSpPr>
            <a:spLocks noGrp="1"/>
          </p:cNvSpPr>
          <p:nvPr>
            <p:ph type="sldNum" sz="quarter" idx="12"/>
          </p:nvPr>
        </p:nvSpPr>
        <p:spPr/>
        <p:txBody>
          <a:bodyPr/>
          <a:lstStyle/>
          <a:p>
            <a:fld id="{8C2E478F-E849-4A8C-AF1F-CBCC78A7CBFA}" type="slidenum">
              <a:rPr lang="en-US" smtClean="0"/>
              <a:pPr/>
              <a:t>75</a:t>
            </a:fld>
            <a:endParaRPr lang="en-US" dirty="0"/>
          </a:p>
        </p:txBody>
      </p:sp>
    </p:spTree>
    <p:extLst>
      <p:ext uri="{BB962C8B-B14F-4D97-AF65-F5344CB8AC3E}">
        <p14:creationId xmlns:p14="http://schemas.microsoft.com/office/powerpoint/2010/main" val="397929644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A709D-04EC-4041-8920-54303921BF18}"/>
              </a:ext>
            </a:extLst>
          </p:cNvPr>
          <p:cNvSpPr>
            <a:spLocks noGrp="1"/>
          </p:cNvSpPr>
          <p:nvPr>
            <p:ph type="title"/>
          </p:nvPr>
        </p:nvSpPr>
        <p:spPr>
          <a:xfrm>
            <a:off x="1728240" y="3188640"/>
            <a:ext cx="6120360" cy="849960"/>
          </a:xfrm>
        </p:spPr>
        <p:txBody>
          <a:bodyPr/>
          <a:lstStyle/>
          <a:p>
            <a:r>
              <a:rPr lang="en-US" sz="5400">
                <a:latin typeface="+mn-lt"/>
              </a:rPr>
              <a:t>       Thank </a:t>
            </a:r>
            <a:r>
              <a:rPr lang="en-US" sz="5400" dirty="0">
                <a:latin typeface="+mn-lt"/>
              </a:rPr>
              <a:t>You</a:t>
            </a:r>
            <a:endParaRPr lang="aa-ET" sz="5400" dirty="0">
              <a:latin typeface="+mn-lt"/>
            </a:endParaRPr>
          </a:p>
        </p:txBody>
      </p:sp>
    </p:spTree>
    <p:extLst>
      <p:ext uri="{BB962C8B-B14F-4D97-AF65-F5344CB8AC3E}">
        <p14:creationId xmlns:p14="http://schemas.microsoft.com/office/powerpoint/2010/main" val="40419220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1"/>
          </p:nvPr>
        </p:nvSpPr>
        <p:spPr>
          <a:xfrm>
            <a:off x="419100" y="1246613"/>
            <a:ext cx="8305800" cy="5105400"/>
          </a:xfrm>
        </p:spPr>
        <p:txBody>
          <a:bodyPr/>
          <a:lstStyle/>
          <a:p>
            <a:pPr algn="just" eaLnBrk="1" hangingPunct="1"/>
            <a:endParaRPr lang="en-US" sz="2400" dirty="0"/>
          </a:p>
          <a:p>
            <a:pPr algn="ctr" eaLnBrk="1" hangingPunct="1">
              <a:lnSpc>
                <a:spcPct val="100000"/>
              </a:lnSpc>
            </a:pPr>
            <a:r>
              <a:rPr lang="en-US" sz="4000" b="1" dirty="0">
                <a:solidFill>
                  <a:srgbClr val="00B0F0"/>
                </a:solidFill>
              </a:rPr>
              <a:t>“</a:t>
            </a:r>
            <a:r>
              <a:rPr lang="en-US" sz="3200" dirty="0">
                <a:solidFill>
                  <a:schemeClr val="tx1"/>
                </a:solidFill>
              </a:rPr>
              <a:t>Statistical thinking will be one day as necessary for efficient citizenship as the ability to read and write</a:t>
            </a:r>
            <a:r>
              <a:rPr lang="en-US" sz="3200" b="1" dirty="0">
                <a:solidFill>
                  <a:schemeClr val="tx1"/>
                </a:solidFill>
              </a:rPr>
              <a:t>”</a:t>
            </a:r>
          </a:p>
          <a:p>
            <a:pPr algn="just" eaLnBrk="1" hangingPunct="1"/>
            <a:r>
              <a:rPr lang="en-US" sz="4000" i="1" dirty="0">
                <a:solidFill>
                  <a:srgbClr val="FF0000"/>
                </a:solidFill>
              </a:rPr>
              <a:t>                                </a:t>
            </a:r>
          </a:p>
          <a:p>
            <a:pPr algn="just" eaLnBrk="1" hangingPunct="1"/>
            <a:r>
              <a:rPr lang="en-US" sz="4000" i="1" dirty="0">
                <a:solidFill>
                  <a:srgbClr val="FF0000"/>
                </a:solidFill>
              </a:rPr>
              <a:t>                                H G Wells</a:t>
            </a:r>
          </a:p>
        </p:txBody>
      </p:sp>
      <p:sp>
        <p:nvSpPr>
          <p:cNvPr id="2" name="Slide Number Placeholder 1"/>
          <p:cNvSpPr>
            <a:spLocks noGrp="1"/>
          </p:cNvSpPr>
          <p:nvPr>
            <p:ph type="sldNum" sz="quarter" idx="12"/>
          </p:nvPr>
        </p:nvSpPr>
        <p:spPr/>
        <p:txBody>
          <a:bodyPr/>
          <a:lstStyle/>
          <a:p>
            <a:fld id="{8C2E478F-E849-4A8C-AF1F-CBCC78A7CBFA}" type="slidenum">
              <a:rPr lang="en-US" smtClean="0"/>
              <a:pPr/>
              <a:t>8</a:t>
            </a:fld>
            <a:endParaRPr lang="en-US"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500840" y="2296080"/>
              <a:ext cx="3223440" cy="268200"/>
            </p14:xfrm>
          </p:contentPart>
        </mc:Choice>
        <mc:Fallback>
          <p:pic>
            <p:nvPicPr>
              <p:cNvPr id="3" name="Ink 2"/>
              <p:cNvPicPr/>
              <p:nvPr/>
            </p:nvPicPr>
            <p:blipFill>
              <a:blip r:embed="rId4"/>
              <a:stretch>
                <a:fillRect/>
              </a:stretch>
            </p:blipFill>
            <p:spPr>
              <a:xfrm>
                <a:off x="1494360" y="2290680"/>
                <a:ext cx="3241080" cy="283680"/>
              </a:xfrm>
              <a:prstGeom prst="rect">
                <a:avLst/>
              </a:prstGeom>
            </p:spPr>
          </p:pic>
        </mc:Fallback>
      </mc:AlternateContent>
    </p:spTree>
    <p:extLst>
      <p:ext uri="{BB962C8B-B14F-4D97-AF65-F5344CB8AC3E}">
        <p14:creationId xmlns:p14="http://schemas.microsoft.com/office/powerpoint/2010/main" val="32701571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0B15101-8546-498D-AFDD-BCB17CFF79D5}"/>
              </a:ext>
            </a:extLst>
          </p:cNvPr>
          <p:cNvSpPr txBox="1"/>
          <p:nvPr/>
        </p:nvSpPr>
        <p:spPr>
          <a:xfrm>
            <a:off x="533400" y="1524000"/>
            <a:ext cx="8305800" cy="5262979"/>
          </a:xfrm>
          <a:prstGeom prst="rect">
            <a:avLst/>
          </a:prstGeom>
          <a:noFill/>
        </p:spPr>
        <p:txBody>
          <a:bodyPr wrap="square">
            <a:spAutoFit/>
          </a:bodyPr>
          <a:lstStyle/>
          <a:p>
            <a:r>
              <a:rPr lang="en-IN" sz="2800" b="1" dirty="0">
                <a:effectLst/>
                <a:latin typeface="Calibri" panose="020F0502020204030204" pitchFamily="34" charset="0"/>
                <a:ea typeface="Calibri" panose="020F0502020204030204" pitchFamily="34" charset="0"/>
                <a:cs typeface="Times New Roman" panose="02020603050405020304" pitchFamily="18" charset="0"/>
              </a:rPr>
              <a:t>Statistics may be defined as science that is employed to</a:t>
            </a:r>
          </a:p>
          <a:p>
            <a:pPr marL="514350" indent="-514350" algn="just">
              <a:buFont typeface="Wingdings" panose="05000000000000000000" pitchFamily="2" charset="2"/>
              <a:buChar char="Ø"/>
            </a:pPr>
            <a:r>
              <a:rPr lang="en-IN" sz="2800" dirty="0">
                <a:effectLst/>
                <a:latin typeface="Calibri" panose="020F0502020204030204" pitchFamily="34" charset="0"/>
                <a:ea typeface="Calibri" panose="020F0502020204030204" pitchFamily="34" charset="0"/>
                <a:cs typeface="Times New Roman" panose="02020603050405020304" pitchFamily="18" charset="0"/>
              </a:rPr>
              <a:t>Collect the data </a:t>
            </a:r>
          </a:p>
          <a:p>
            <a:pPr marL="514350" indent="-514350" algn="just">
              <a:buFont typeface="Wingdings" panose="05000000000000000000" pitchFamily="2" charset="2"/>
              <a:buChar char="Ø"/>
            </a:pPr>
            <a:r>
              <a:rPr lang="en-IN" sz="2800" dirty="0">
                <a:effectLst/>
                <a:latin typeface="Calibri" panose="020F0502020204030204" pitchFamily="34" charset="0"/>
                <a:ea typeface="Calibri" panose="020F0502020204030204" pitchFamily="34" charset="0"/>
                <a:cs typeface="Times New Roman" panose="02020603050405020304" pitchFamily="18" charset="0"/>
              </a:rPr>
              <a:t>Present and organize the data in a systematic manner </a:t>
            </a:r>
          </a:p>
          <a:p>
            <a:pPr marL="514350" indent="-514350" algn="just">
              <a:buFont typeface="Wingdings" panose="05000000000000000000" pitchFamily="2" charset="2"/>
              <a:buChar char="Ø"/>
            </a:pPr>
            <a:r>
              <a:rPr lang="en-IN" sz="2800" dirty="0">
                <a:effectLst/>
                <a:latin typeface="Calibri" panose="020F0502020204030204" pitchFamily="34" charset="0"/>
                <a:ea typeface="Calibri" panose="020F0502020204030204" pitchFamily="34" charset="0"/>
                <a:cs typeface="Times New Roman" panose="02020603050405020304" pitchFamily="18" charset="0"/>
              </a:rPr>
              <a:t>Analyse the data</a:t>
            </a:r>
          </a:p>
          <a:p>
            <a:pPr marL="514350" indent="-514350" algn="just">
              <a:buFont typeface="Wingdings" panose="05000000000000000000" pitchFamily="2" charset="2"/>
              <a:buChar char="Ø"/>
            </a:pPr>
            <a:r>
              <a:rPr lang="en-IN" sz="2800" dirty="0">
                <a:effectLst/>
                <a:latin typeface="Calibri" panose="020F0502020204030204" pitchFamily="34" charset="0"/>
                <a:ea typeface="Calibri" panose="020F0502020204030204" pitchFamily="34" charset="0"/>
                <a:cs typeface="Times New Roman" panose="02020603050405020304" pitchFamily="18" charset="0"/>
              </a:rPr>
              <a:t>Infer about the data </a:t>
            </a:r>
          </a:p>
          <a:p>
            <a:pPr marL="514350" indent="-514350" algn="just">
              <a:buFont typeface="Wingdings" panose="05000000000000000000" pitchFamily="2" charset="2"/>
              <a:buChar char="Ø"/>
            </a:pPr>
            <a:r>
              <a:rPr lang="en-IN" sz="2800" dirty="0">
                <a:effectLst/>
                <a:latin typeface="Calibri" panose="020F0502020204030204" pitchFamily="34" charset="0"/>
                <a:ea typeface="Calibri" panose="020F0502020204030204" pitchFamily="34" charset="0"/>
                <a:cs typeface="Times New Roman" panose="02020603050405020304" pitchFamily="18" charset="0"/>
              </a:rPr>
              <a:t>Take decision from the data.</a:t>
            </a:r>
          </a:p>
          <a:p>
            <a:endParaRPr lang="en-IN" sz="2800" b="1" dirty="0">
              <a:latin typeface="Calibri" panose="020F0502020204030204" pitchFamily="34" charset="0"/>
              <a:cs typeface="Times New Roman" panose="02020603050405020304" pitchFamily="18" charset="0"/>
            </a:endParaRPr>
          </a:p>
          <a:p>
            <a:pPr algn="just"/>
            <a:r>
              <a:rPr lang="en-IN" sz="2800" b="1" dirty="0">
                <a:effectLst/>
                <a:latin typeface="Calibri" panose="020F0502020204030204" pitchFamily="34" charset="0"/>
                <a:ea typeface="Calibri" panose="020F0502020204030204" pitchFamily="34" charset="0"/>
                <a:cs typeface="Times New Roman" panose="02020603050405020304" pitchFamily="18" charset="0"/>
              </a:rPr>
              <a:t>In other words, Statistics can also be defined as numerical data with a view to analyse it.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800" dirty="0"/>
          </a:p>
        </p:txBody>
      </p:sp>
      <p:sp>
        <p:nvSpPr>
          <p:cNvPr id="2" name="TextBox 1"/>
          <p:cNvSpPr txBox="1"/>
          <p:nvPr/>
        </p:nvSpPr>
        <p:spPr>
          <a:xfrm>
            <a:off x="457200" y="609600"/>
            <a:ext cx="2286000" cy="646331"/>
          </a:xfrm>
          <a:prstGeom prst="rect">
            <a:avLst/>
          </a:prstGeom>
          <a:noFill/>
        </p:spPr>
        <p:txBody>
          <a:bodyPr wrap="square" rtlCol="0">
            <a:spAutoFit/>
          </a:bodyPr>
          <a:lstStyle/>
          <a:p>
            <a:r>
              <a:rPr lang="en-US" sz="3600" b="1" dirty="0"/>
              <a:t>Statistics</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52360" y="2006640"/>
              <a:ext cx="7541640" cy="3297960"/>
            </p14:xfrm>
          </p:contentPart>
        </mc:Choice>
        <mc:Fallback>
          <p:pic>
            <p:nvPicPr>
              <p:cNvPr id="3" name="Ink 2"/>
              <p:cNvPicPr/>
              <p:nvPr/>
            </p:nvPicPr>
            <p:blipFill>
              <a:blip r:embed="rId3"/>
              <a:stretch>
                <a:fillRect/>
              </a:stretch>
            </p:blipFill>
            <p:spPr>
              <a:xfrm>
                <a:off x="245160" y="2000880"/>
                <a:ext cx="7552440" cy="3313800"/>
              </a:xfrm>
              <a:prstGeom prst="rect">
                <a:avLst/>
              </a:prstGeom>
            </p:spPr>
          </p:pic>
        </mc:Fallback>
      </mc:AlternateContent>
    </p:spTree>
    <p:extLst>
      <p:ext uri="{BB962C8B-B14F-4D97-AF65-F5344CB8AC3E}">
        <p14:creationId xmlns:p14="http://schemas.microsoft.com/office/powerpoint/2010/main" val="31024943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7BBA2B4F635C42AB2023D2186BCB65" ma:contentTypeVersion="8" ma:contentTypeDescription="Create a new document." ma:contentTypeScope="" ma:versionID="c49d0ebb66e83f1b4deb90d492027d7b">
  <xsd:schema xmlns:xsd="http://www.w3.org/2001/XMLSchema" xmlns:xs="http://www.w3.org/2001/XMLSchema" xmlns:p="http://schemas.microsoft.com/office/2006/metadata/properties" xmlns:ns2="9d4f2478-bf46-4461-8a08-005b09ccefe5" targetNamespace="http://schemas.microsoft.com/office/2006/metadata/properties" ma:root="true" ma:fieldsID="4fca1849031f91ff8206a2626d81dff4" ns2:_="">
    <xsd:import namespace="9d4f2478-bf46-4461-8a08-005b09ccefe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4f2478-bf46-4461-8a08-005b09ccef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E655FC6-67C9-4938-8818-974EECE335DE}"/>
</file>

<file path=customXml/itemProps2.xml><?xml version="1.0" encoding="utf-8"?>
<ds:datastoreItem xmlns:ds="http://schemas.openxmlformats.org/officeDocument/2006/customXml" ds:itemID="{33D95D89-7327-4E11-AAB3-C0F7990E0F06}"/>
</file>

<file path=customXml/itemProps3.xml><?xml version="1.0" encoding="utf-8"?>
<ds:datastoreItem xmlns:ds="http://schemas.openxmlformats.org/officeDocument/2006/customXml" ds:itemID="{35B4FF90-10B9-488D-98A2-D60D0D14699E}"/>
</file>

<file path=docProps/app.xml><?xml version="1.0" encoding="utf-8"?>
<Properties xmlns="http://schemas.openxmlformats.org/officeDocument/2006/extended-properties" xmlns:vt="http://schemas.openxmlformats.org/officeDocument/2006/docPropsVTypes">
  <Template/>
  <TotalTime>3032</TotalTime>
  <Words>4281</Words>
  <Application>Microsoft Office PowerPoint</Application>
  <PresentationFormat>On-screen Show (4:3)</PresentationFormat>
  <Paragraphs>854</Paragraphs>
  <Slides>76</Slides>
  <Notes>8</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97" baseType="lpstr">
      <vt:lpstr>Arial</vt:lpstr>
      <vt:lpstr>Arial MT</vt:lpstr>
      <vt:lpstr>Calibri</vt:lpstr>
      <vt:lpstr>Cambria Math</vt:lpstr>
      <vt:lpstr>Courier New</vt:lpstr>
      <vt:lpstr>DejaVu Sans</vt:lpstr>
      <vt:lpstr>Helvetic Neue</vt:lpstr>
      <vt:lpstr>Helvetica</vt:lpstr>
      <vt:lpstr>Helvetica LT Std Cond Light</vt:lpstr>
      <vt:lpstr>Helvetica Neue</vt:lpstr>
      <vt:lpstr>Lohit Hindi</vt:lpstr>
      <vt:lpstr>Symbol</vt:lpstr>
      <vt:lpstr>Times New Roman</vt:lpstr>
      <vt:lpstr>Times-Roman-37-0</vt:lpstr>
      <vt:lpstr>Times-Roman-38-0</vt:lpstr>
      <vt:lpstr>Ubuntu</vt:lpstr>
      <vt:lpstr>Verdana</vt:lpstr>
      <vt:lpstr>WenQuanYi Micro Hei</vt:lpstr>
      <vt:lpstr>Wingdings</vt:lpstr>
      <vt:lpstr>Office Theme</vt:lpstr>
      <vt:lpstr>Equation</vt:lpstr>
      <vt:lpstr>Introduction  to Statistical Methods </vt:lpstr>
      <vt:lpstr>PowerPoint Presentation</vt:lpstr>
      <vt:lpstr>  IMP Note to Self</vt:lpstr>
      <vt:lpstr>PowerPoint Presentation</vt:lpstr>
      <vt:lpstr>PowerPoint Presentation</vt:lpstr>
      <vt:lpstr>Evaluation Components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Variables</vt:lpstr>
      <vt:lpstr>Levels of Data Measurement</vt:lpstr>
      <vt:lpstr>Nominal</vt:lpstr>
      <vt:lpstr>Ordinal scale</vt:lpstr>
      <vt:lpstr>Interval scale</vt:lpstr>
      <vt:lpstr>Ratio scale</vt:lpstr>
      <vt:lpstr>Usage Potential of Various Levels of Data</vt:lpstr>
      <vt:lpstr>Impact of choice of measurement scale</vt:lpstr>
      <vt:lpstr>PowerPoint Presentation</vt:lpstr>
      <vt:lpstr>Example </vt:lpstr>
      <vt:lpstr> Measures of Central Tendency</vt:lpstr>
      <vt:lpstr>Mean</vt:lpstr>
      <vt:lpstr>Mean: Ungrouped Data</vt:lpstr>
      <vt:lpstr>Mean: Grouped Scores</vt:lpstr>
      <vt:lpstr>Mean</vt:lpstr>
      <vt:lpstr>Mean</vt:lpstr>
      <vt:lpstr>The Mode</vt:lpstr>
      <vt:lpstr>Mode </vt:lpstr>
      <vt:lpstr>The Median</vt:lpstr>
      <vt:lpstr>Median</vt:lpstr>
      <vt:lpstr>PowerPoint Presentation</vt:lpstr>
      <vt:lpstr>Shape of the distribution of data </vt:lpstr>
      <vt:lpstr>Types of Distribution</vt:lpstr>
      <vt:lpstr>PowerPoint Presentation</vt:lpstr>
      <vt:lpstr>PowerPoint Presentation</vt:lpstr>
      <vt:lpstr>PowerPoint Presentation</vt:lpstr>
      <vt:lpstr>PowerPoint Presentation</vt:lpstr>
      <vt:lpstr>Do we need any other measure?</vt:lpstr>
      <vt:lpstr>Measure of Variability</vt:lpstr>
      <vt:lpstr>The Ranges</vt:lpstr>
      <vt:lpstr>The Standard Deviation</vt:lpstr>
      <vt:lpstr>The Standard Deviation</vt:lpstr>
      <vt:lpstr>The Standard Deviation</vt:lpstr>
      <vt:lpstr>The Standard Deviation</vt:lpstr>
      <vt:lpstr>The Variance</vt:lpstr>
      <vt:lpstr>The Population Variance</vt:lpstr>
      <vt:lpstr>PowerPoint Presentation</vt:lpstr>
      <vt:lpstr>PowerPoint Presentation</vt:lpstr>
      <vt:lpstr>PowerPoint Presentation</vt:lpstr>
      <vt:lpstr>Learning Check</vt:lpstr>
      <vt:lpstr>Solution</vt:lpstr>
      <vt:lpstr>Standard Deviation and Variance for a Sample</vt:lpstr>
      <vt:lpstr>PowerPoint Presentation</vt:lpstr>
      <vt:lpstr>Degrees of Freedom</vt:lpstr>
      <vt:lpstr>Learning Check</vt:lpstr>
      <vt:lpstr>Solution</vt:lpstr>
      <vt:lpstr>Descriptive Statistics</vt:lpstr>
      <vt:lpstr>Five point summary of Data</vt:lpstr>
      <vt:lpstr>Interquartile range (IQR)</vt:lpstr>
      <vt:lpstr>PowerPoint Presentation</vt:lpstr>
      <vt:lpstr>PowerPoint Presentation</vt:lpstr>
      <vt:lpstr>Potential outliers</vt:lpstr>
      <vt:lpstr>PowerPoint Presentation</vt:lpstr>
      <vt:lpstr>Box-and-Whisker plot: Skewness and coefficient of skewness</vt:lpstr>
      <vt:lpstr>Glossary </vt:lpstr>
      <vt:lpstr>Glossary </vt:lpstr>
      <vt:lpstr>Practice Problems:</vt:lpstr>
      <vt:lpstr>Solution:</vt:lpstr>
      <vt:lpstr>Practice Problems:</vt:lpstr>
      <vt:lpstr>PowerPoint Presentation</vt:lpstr>
      <vt:lpstr>Practice Problems:</vt:lpstr>
      <vt:lpstr>  IMP Note to Self</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Abha Rani</dc:creator>
  <cp:lastModifiedBy>Admin</cp:lastModifiedBy>
  <cp:revision>298</cp:revision>
  <dcterms:modified xsi:type="dcterms:W3CDTF">2024-11-24T07:20:25Z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0x010100977BBA2B4F635C42AB2023D2186BCB65</vt:lpwstr>
  </property>
</Properties>
</file>